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4E463-4310-47E6-83A1-4E8590D4E898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B20D6-3F7A-4B0B-8187-982ABCEEF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0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20D6-3F7A-4B0B-8187-982ABCEEF37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[w] </a:t>
            </a:r>
            <a:r>
              <a:rPr lang="tt-RU" sz="4800" dirty="0" smtClean="0"/>
              <a:t>авазы</a:t>
            </a:r>
            <a:endParaRPr lang="ru-RU" sz="4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1" y="2266354"/>
            <a:ext cx="1805072" cy="1200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" y="4801220"/>
            <a:ext cx="2277321" cy="1217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41337"/>
            <a:ext cx="2016224" cy="131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51283"/>
            <a:ext cx="2481645" cy="180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04864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40" y="4502397"/>
            <a:ext cx="2060448" cy="1551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235"/>
            <a:ext cx="1656184" cy="2235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6989"/>
            <a:ext cx="2047875" cy="2047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703" y="296733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84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3339"/>
            <a:ext cx="6696744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7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350"/>
            <a:ext cx="7776864" cy="691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6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3928" y="692696"/>
            <a:ext cx="792088" cy="576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гъ</a:t>
            </a:r>
            <a:endParaRPr lang="ru-RU" dirty="0"/>
          </a:p>
        </p:txBody>
      </p:sp>
      <p:pic>
        <p:nvPicPr>
          <p:cNvPr id="6" name="Рисунок 5" descr="onion-picture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76672"/>
            <a:ext cx="252028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692696"/>
            <a:ext cx="2232248" cy="182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Картинки по запросу ученый рису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060848"/>
            <a:ext cx="237881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AutoShape 4" descr="Картинки по запросу дождь рисунок дет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артинки по запросу дождь рисунок дет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Картинки по запросу дождь рисунок дет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Картинки по запросу дождь рисунок дет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Картинки по запросу дождь рисунок дет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Картинки по запросу дождь рисунок дет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8" name="AutoShape 16" descr="Картинки по запросу дождь рисунок дет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Картинки по запросу дождь рисунок дет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6" name="Picture 24" descr="Картинки по запросу дождь рисунок детск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293096"/>
            <a:ext cx="3141998" cy="2198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38" name="AutoShape 26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0" name="AutoShape 28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2" name="AutoShape 30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4" name="AutoShape 32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6" name="AutoShape 34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8" name="AutoShape 36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50" name="AutoShape 38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52" name="AutoShape 40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54" name="AutoShape 42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56" name="AutoShape 44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58" name="AutoShape 46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60" name="AutoShape 48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62" name="AutoShape 50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64" name="AutoShape 52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66" name="AutoShape 54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68" name="AutoShape 56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70" name="AutoShape 58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72" name="AutoShape 60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74" name="AutoShape 62" descr="Картинки по запросу колоколь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76" name="Picture 64" descr="Картинки по запросу колокольч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221088"/>
            <a:ext cx="2339751" cy="2164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015351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7</Words>
  <Application>Microsoft Office PowerPoint</Application>
  <PresentationFormat>Экран (4:3)</PresentationFormat>
  <Paragraphs>4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[w] авазы</vt:lpstr>
      <vt:lpstr>Презентация PowerPoint</vt:lpstr>
      <vt:lpstr>Презентация PowerPoint</vt:lpstr>
      <vt:lpstr>гъ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</dc:title>
  <cp:lastModifiedBy>Гульназ</cp:lastModifiedBy>
  <cp:revision>8</cp:revision>
  <dcterms:modified xsi:type="dcterms:W3CDTF">2017-02-03T18:37:41Z</dcterms:modified>
</cp:coreProperties>
</file>