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4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0058400" cy="7772400"/>
  <p:notesSz cx="6888163" cy="100203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4BC2C"/>
    <a:srgbClr val="B9B94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1296" y="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8D6FE3C-34D8-4B4B-9273-D907B0A3B964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69A89D-734B-4FAD-B6E7-2B864E72E4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D0FF5F4-5691-49AF-9E16-FB22826F7264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1252538"/>
            <a:ext cx="4376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52A89D7-7603-4ECB-ADF6-F6CF2BE4F4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86" y="1640842"/>
            <a:ext cx="7283065" cy="3773525"/>
          </a:xfrm>
        </p:spPr>
        <p:txBody>
          <a:bodyPr anchor="b"/>
          <a:lstStyle>
            <a:lvl1pPr>
              <a:defRPr sz="79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086" y="5414364"/>
            <a:ext cx="7283065" cy="97627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51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8" y="5440665"/>
            <a:ext cx="7283064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3086" y="777240"/>
            <a:ext cx="7283065" cy="41260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7" y="6082968"/>
            <a:ext cx="7283063" cy="559540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6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6" y="1640840"/>
            <a:ext cx="7283065" cy="2245360"/>
          </a:xfrm>
        </p:spPr>
        <p:txBody>
          <a:bodyPr/>
          <a:lstStyle>
            <a:lvl1pPr>
              <a:defRPr sz="52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6" y="4145280"/>
            <a:ext cx="7283065" cy="2677160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3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50" y="1640841"/>
            <a:ext cx="6601154" cy="2626669"/>
          </a:xfrm>
        </p:spPr>
        <p:txBody>
          <a:bodyPr/>
          <a:lstStyle>
            <a:lvl1pPr>
              <a:defRPr sz="52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99984" y="4267509"/>
            <a:ext cx="5994858" cy="38779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54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6" y="4930745"/>
            <a:ext cx="7283065" cy="1899920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1287" y="1100753"/>
            <a:ext cx="66175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2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9660" y="2962292"/>
            <a:ext cx="66175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2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79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6" y="3540761"/>
            <a:ext cx="7283066" cy="1873604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5414365"/>
            <a:ext cx="7283065" cy="975120"/>
          </a:xfrm>
        </p:spPr>
        <p:txBody>
          <a:bodyPr anchor="t"/>
          <a:lstStyle>
            <a:lvl1pPr marL="0" indent="0" algn="l">
              <a:buNone/>
              <a:defRPr sz="2200" cap="none">
                <a:solidFill>
                  <a:schemeClr val="accent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299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318" y="2245360"/>
            <a:ext cx="2431798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8423" y="3022600"/>
            <a:ext cx="2415692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4855" y="2245360"/>
            <a:ext cx="2423029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96145" y="3022600"/>
            <a:ext cx="2431738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9409" y="2245360"/>
            <a:ext cx="24196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9409" y="3022600"/>
            <a:ext cx="2419624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74867" y="2418080"/>
            <a:ext cx="0" cy="44907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5333" y="2418080"/>
            <a:ext cx="0" cy="4495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44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23" y="4817742"/>
            <a:ext cx="242617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8423" y="2504440"/>
            <a:ext cx="242617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8423" y="5470841"/>
            <a:ext cx="2426173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9571" y="4817742"/>
            <a:ext cx="241831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09570" y="2504440"/>
            <a:ext cx="241831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08454" y="5470840"/>
            <a:ext cx="2421516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9409" y="4817742"/>
            <a:ext cx="24196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79408" y="2504440"/>
            <a:ext cx="2419624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79307" y="5470837"/>
            <a:ext cx="2422828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74867" y="2418080"/>
            <a:ext cx="0" cy="44907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5333" y="2418080"/>
            <a:ext cx="0" cy="4495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21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785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2761" y="487576"/>
            <a:ext cx="1446272" cy="6602942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423" y="876299"/>
            <a:ext cx="6125693" cy="62142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182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руж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359152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35915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7200" y="4736592"/>
            <a:ext cx="2359152" cy="207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359152" cy="4005072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5818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3758184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1"/>
          </p:nvPr>
        </p:nvSpPr>
        <p:spPr>
          <a:xfrm>
            <a:off x="3758184" y="685800"/>
            <a:ext cx="2450592" cy="4005072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14146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141465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141465" y="2084832"/>
            <a:ext cx="2450592" cy="4727448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7141464" y="1901952"/>
            <a:ext cx="2450592" cy="146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42163" y="639763"/>
            <a:ext cx="2449512" cy="1262062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0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Название организации</a:t>
            </a:r>
            <a:endParaRPr lang="ru-RU" dirty="0"/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184" y="5148648"/>
            <a:ext cx="2449512" cy="266486"/>
          </a:xfrm>
        </p:spPr>
        <p:txBody>
          <a:bodyPr anchor="t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Название организации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58184" y="5465711"/>
            <a:ext cx="2449512" cy="42788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Адрес организации</a:t>
            </a:r>
            <a:endParaRPr lang="ru-RU" dirty="0"/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6" hasCustomPrompt="1"/>
          </p:nvPr>
        </p:nvSpPr>
        <p:spPr>
          <a:xfrm>
            <a:off x="3758184" y="5910688"/>
            <a:ext cx="2449512" cy="18596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26" name="Текст 21"/>
          <p:cNvSpPr>
            <a:spLocks noGrp="1"/>
          </p:cNvSpPr>
          <p:nvPr>
            <p:ph type="body" sz="quarter" idx="17" hasCustomPrompt="1"/>
          </p:nvPr>
        </p:nvSpPr>
        <p:spPr>
          <a:xfrm>
            <a:off x="3758184" y="6155974"/>
            <a:ext cx="2449512" cy="18596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ЭЛЕКТРОННАЯ ПОЧТА </a:t>
            </a:r>
            <a:endParaRPr lang="ru-RU" dirty="0"/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3758184" y="6854395"/>
            <a:ext cx="2449512" cy="44834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 dirty="0" smtClean="0"/>
              <a:t>URL-</a:t>
            </a:r>
            <a:r>
              <a:rPr lang="ru-RU" dirty="0" smtClean="0"/>
              <a:t>адрес веб-сайта</a:t>
            </a:r>
            <a:endParaRPr lang="ru-RU" dirty="0"/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736592"/>
            <a:ext cx="2359152" cy="2075688"/>
          </a:xfrm>
        </p:spPr>
        <p:txBody>
          <a:bodyPr lIns="182880" rIns="182880" anchor="ctr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Текст </a:t>
            </a:r>
            <a:r>
              <a:rPr lang="ru-RU" dirty="0" err="1" smtClean="0"/>
              <a:t>Слaйдa</a:t>
            </a:r>
            <a:endParaRPr lang="ru-RU" dirty="0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10287000" y="0"/>
            <a:ext cx="1676400" cy="7767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Печать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baseline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Ваш принтер может печатать не так, как наши принтеры, поэтому сначала сделайте несколько пробных распечаток. Если выравнивание не получается, поэкспериментируйте с параметром "Масштабировать по листу". Его можно найти в диалоговом окне "Печать", просто нажав "Слайды размером во всю страницу".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Обратите внимание, что мы создали метки линии сгиба. Они почти незаметны, но если вы не хотите, чтобы они отображались в вашем буклете, откройте выкладку "Вид", выберите "Образец слайда" и удалите их перед печатью.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Настройка содержимого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Заполнители в данном буклете уже отформатированы. Если нужно добавить или удалить маркеры в тексте, нажмите кнопку "Маркеры" на вкладке "Главная".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Если нужно больше маркеров для заголовков, подзаголовков или основного текста, скопируйте их и перетащите на нужное место. Специальные направляющие </a:t>
            </a:r>
            <a:r>
              <a:rPr lang="ru-RU" sz="900" b="0" i="0" dirty="0" err="1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PowerPoint</a:t>
            </a: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помогут выровнять их с остальными элементами.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Хотите использовать свои рисунки вместо наших? Нет проблем! Щелкните рисунок, нажмите клавишу </a:t>
            </a:r>
            <a:r>
              <a:rPr lang="ru-RU" sz="900" b="0" i="0" dirty="0" err="1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Delete</a:t>
            </a: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и щелкните значок, чтобы добавить рисунок.</a:t>
            </a:r>
            <a:endParaRPr lang="ru-RU" sz="950" b="0" i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7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6766560" y="0"/>
            <a:ext cx="0" cy="7772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 userDrawn="1"/>
        </p:nvSpPr>
        <p:spPr>
          <a:xfrm>
            <a:off x="3849624" y="685800"/>
            <a:ext cx="2450592" cy="3950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"/>
          <p:cNvCxnSpPr/>
          <p:nvPr userDrawn="1"/>
        </p:nvCxnSpPr>
        <p:spPr>
          <a:xfrm>
            <a:off x="3383280" y="0"/>
            <a:ext cx="0" cy="7772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450592" cy="227685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849624" y="457200"/>
            <a:ext cx="2450592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849624" y="6854395"/>
            <a:ext cx="2450592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232904" y="457200"/>
            <a:ext cx="23591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232904" y="6854395"/>
            <a:ext cx="235915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004771"/>
            <a:ext cx="2450592" cy="6623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3" name="Текст 21"/>
          <p:cNvSpPr>
            <a:spLocks noGrp="1"/>
          </p:cNvSpPr>
          <p:nvPr>
            <p:ph type="body" sz="quarter" idx="21" hasCustomPrompt="1"/>
          </p:nvPr>
        </p:nvSpPr>
        <p:spPr>
          <a:xfrm>
            <a:off x="4114800" y="914400"/>
            <a:ext cx="1943100" cy="3352800"/>
          </a:xfrm>
        </p:spPr>
        <p:txBody>
          <a:bodyPr lIns="91440" tIns="91440" rIns="91440" bIns="91440" anchor="ctr">
            <a:noAutofit/>
          </a:bodyPr>
          <a:lstStyle>
            <a:lvl1pPr marL="0" indent="0" algn="l">
              <a:lnSpc>
                <a:spcPct val="130000"/>
              </a:lnSpc>
              <a:spcBef>
                <a:spcPts val="80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4" name="Рисунок 11"/>
          <p:cNvSpPr>
            <a:spLocks noGrp="1"/>
          </p:cNvSpPr>
          <p:nvPr>
            <p:ph type="pic" sz="quarter" idx="22"/>
          </p:nvPr>
        </p:nvSpPr>
        <p:spPr>
          <a:xfrm>
            <a:off x="3849624" y="4690587"/>
            <a:ext cx="2450592" cy="211062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6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7235571" y="4636192"/>
            <a:ext cx="2359152" cy="2370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8" name="Текст 21"/>
          <p:cNvSpPr>
            <a:spLocks noGrp="1"/>
          </p:cNvSpPr>
          <p:nvPr>
            <p:ph type="body" sz="quarter" idx="26" hasCustomPrompt="1"/>
          </p:nvPr>
        </p:nvSpPr>
        <p:spPr>
          <a:xfrm>
            <a:off x="7235571" y="2854381"/>
            <a:ext cx="2359152" cy="2370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0" name="Текст 21"/>
          <p:cNvSpPr>
            <a:spLocks noGrp="1"/>
          </p:cNvSpPr>
          <p:nvPr>
            <p:ph type="body" sz="quarter" idx="28" hasCustomPrompt="1"/>
          </p:nvPr>
        </p:nvSpPr>
        <p:spPr>
          <a:xfrm>
            <a:off x="7235571" y="933388"/>
            <a:ext cx="2359152" cy="2370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3" name="Текст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3704131"/>
            <a:ext cx="2450592" cy="3074219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5" name="Текст 21"/>
          <p:cNvSpPr>
            <a:spLocks noGrp="1"/>
          </p:cNvSpPr>
          <p:nvPr>
            <p:ph type="body" sz="quarter" idx="33" hasCustomPrompt="1"/>
          </p:nvPr>
        </p:nvSpPr>
        <p:spPr>
          <a:xfrm>
            <a:off x="7235571" y="1170442"/>
            <a:ext cx="2359152" cy="1560646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6" name="Текст 21"/>
          <p:cNvSpPr>
            <a:spLocks noGrp="1"/>
          </p:cNvSpPr>
          <p:nvPr>
            <p:ph type="body" sz="quarter" idx="34" hasCustomPrompt="1"/>
          </p:nvPr>
        </p:nvSpPr>
        <p:spPr>
          <a:xfrm>
            <a:off x="7235571" y="3091437"/>
            <a:ext cx="2359152" cy="1393177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7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35571" y="4873246"/>
            <a:ext cx="2359152" cy="1905104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0287000" y="0"/>
            <a:ext cx="1676400" cy="7767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Печать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baseline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Ваш принтер может печатать не так, как наши принтеры, поэтому сначала сделайте несколько пробных распечаток. Если выравнивание не получается, поэкспериментируйте с параметром "Масштабировать по листу". Его можно найти в диалоговом окне "Печать", просто нажав "Слайды размером во всю страницу".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Обратите внимание, что мы создали метки линии сгиба. Они почти незаметны, но если вы не хотите, чтобы они отображались в вашем буклете, откройте выкладку "Вид", выберите "Образец слайда" и удалите их перед печатью.</a:t>
            </a:r>
            <a:endParaRPr lang="ru-RU" sz="1000" b="0" i="0" dirty="0" smtClean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Настройка содержимого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Заполнители в данном буклете уже отформатированы. Если нужно добавить или удалить маркеры в тексте, нажмите кнопку "Маркеры" на вкладке "Главная".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Если нужно больше маркеров для заголовков, подзаголовков или основного текста, скопируйте их и перетащите на нужное место. Специальные направляющие </a:t>
            </a:r>
            <a:r>
              <a:rPr lang="ru-RU" sz="900" b="0" i="0" dirty="0" err="1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PowerPoint</a:t>
            </a: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помогут выровнять их с остальными элементами.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Хотите использовать свои рисунки вместо наших? Нет проблем! Щелкните рисунок, нажмите клавишу </a:t>
            </a:r>
            <a:r>
              <a:rPr lang="ru-RU" sz="900" b="0" i="0" dirty="0" err="1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Delete</a:t>
            </a: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и щелкните значок, чтобы добавить рисунок.</a:t>
            </a:r>
            <a:endParaRPr lang="ru-RU" sz="1000" b="0" i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59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8" y="3243299"/>
            <a:ext cx="7283064" cy="2171067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5414365"/>
            <a:ext cx="7283065" cy="975120"/>
          </a:xfrm>
        </p:spPr>
        <p:txBody>
          <a:bodyPr anchor="t"/>
          <a:lstStyle>
            <a:lvl1pPr marL="0" indent="0" algn="l">
              <a:buNone/>
              <a:defRPr sz="2200" cap="all">
                <a:solidFill>
                  <a:schemeClr val="accent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54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471" y="2335320"/>
            <a:ext cx="3627924" cy="475519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173" y="2330239"/>
            <a:ext cx="3627927" cy="476027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69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470" y="2159000"/>
            <a:ext cx="362792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471" y="2849880"/>
            <a:ext cx="3627924" cy="4240636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174" y="2159000"/>
            <a:ext cx="36279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174" y="2849880"/>
            <a:ext cx="3627924" cy="4240636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6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75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04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1640840"/>
            <a:ext cx="2806608" cy="1640840"/>
          </a:xfrm>
        </p:spPr>
        <p:txBody>
          <a:bodyPr anchor="b"/>
          <a:lstStyle>
            <a:lvl1pPr algn="l">
              <a:defRPr sz="26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337" y="1640840"/>
            <a:ext cx="4287814" cy="5181600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3546519"/>
            <a:ext cx="2806608" cy="3281679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32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22" y="2101418"/>
            <a:ext cx="4202741" cy="1784782"/>
          </a:xfrm>
        </p:spPr>
        <p:txBody>
          <a:bodyPr anchor="b">
            <a:normAutofit/>
          </a:bodyPr>
          <a:lstStyle>
            <a:lvl1pPr algn="l">
              <a:defRPr sz="39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34869" y="1295400"/>
            <a:ext cx="2641018" cy="5181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4145280"/>
            <a:ext cx="4196201" cy="1554480"/>
          </a:xfrm>
        </p:spPr>
        <p:txBody>
          <a:bodyPr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2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29375" y="1899920"/>
            <a:ext cx="3101340" cy="31953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58815" y="-518160"/>
            <a:ext cx="1760220" cy="18135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29375" y="6908800"/>
            <a:ext cx="1089660" cy="11226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387" y="3022600"/>
            <a:ext cx="4610100" cy="4749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3767" y="3281680"/>
            <a:ext cx="2598420" cy="26771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181" y="513081"/>
            <a:ext cx="7760918" cy="1587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470" y="2326649"/>
            <a:ext cx="7382819" cy="475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27978" y="2076419"/>
            <a:ext cx="1122679" cy="251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7BAE6A-DCF3-43E4-B2A0-33D0CF1225FC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92339" y="3702298"/>
            <a:ext cx="4374434" cy="251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075" y="335168"/>
            <a:ext cx="691694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098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timing>
    <p:tnLst>
      <p:par>
        <p:cTn id="1" dur="indefinite" restart="never" nodeType="tmRoot"/>
      </p:par>
    </p:tnLst>
  </p:timing>
  <p:txStyles>
    <p:titleStyle>
      <a:lvl1pPr algn="l" defTabSz="502920" rtl="0" eaLnBrk="1" latinLnBrk="0" hangingPunct="1">
        <a:spcBef>
          <a:spcPct val="0"/>
        </a:spcBef>
        <a:buNone/>
        <a:defRPr sz="462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0" indent="-37719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7245" indent="-314325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73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02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314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6606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6898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19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748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28965"/>
          <a:stretch>
            <a:fillRect/>
          </a:stretch>
        </p:blipFill>
        <p:spPr/>
      </p:pic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 rot="21100349">
            <a:off x="6369030" y="548428"/>
            <a:ext cx="2507473" cy="1262062"/>
          </a:xfrm>
        </p:spPr>
        <p:txBody>
          <a:bodyPr/>
          <a:lstStyle/>
          <a:p>
            <a:pPr marL="0" indent="0" algn="ctr" defTabSz="1005840">
              <a:lnSpc>
                <a:spcPct val="85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Выбирай спорт,</a:t>
            </a:r>
          </a:p>
          <a:p>
            <a:pPr marL="0" indent="0" algn="ctr" defTabSz="1005840">
              <a:lnSpc>
                <a:spcPct val="85000"/>
              </a:lnSpc>
              <a:buNone/>
            </a:pPr>
            <a:r>
              <a:rPr lang="ru-RU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как альтернативу здорового образа жизни</a:t>
            </a:r>
            <a:endParaRPr lang="ru-RU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922" y="2403422"/>
            <a:ext cx="239930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Девиз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техникума: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«Привлечение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молодежи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</a:t>
            </a:r>
          </a:p>
          <a:p>
            <a:pPr algn="ctr"/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регулярным занятиям физической</a:t>
            </a:r>
          </a:p>
          <a:p>
            <a:pPr algn="ctr"/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культуры и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спортом»</a:t>
            </a:r>
            <a:endParaRPr lang="ru-RU" sz="17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  <a:p>
            <a:endParaRPr lang="ru-RU" sz="1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Занятия </a:t>
            </a:r>
            <a:r>
              <a:rPr lang="ru-RU" sz="1700" dirty="0">
                <a:solidFill>
                  <a:srgbClr val="0070C0"/>
                </a:solidFill>
                <a:latin typeface="Comic Sans MS" panose="030F0702030302020204" pitchFamily="66" charset="0"/>
              </a:rPr>
              <a:t>физической </a:t>
            </a:r>
            <a:r>
              <a:rPr lang="ru-RU" sz="1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культурой </a:t>
            </a:r>
            <a:r>
              <a:rPr lang="ru-RU" sz="1700" dirty="0">
                <a:solidFill>
                  <a:srgbClr val="0070C0"/>
                </a:solidFill>
                <a:latin typeface="Comic Sans MS" panose="030F0702030302020204" pitchFamily="66" charset="0"/>
              </a:rPr>
              <a:t>и спортом оказывают </a:t>
            </a:r>
            <a:r>
              <a:rPr lang="ru-RU" sz="1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положи-тельный </a:t>
            </a:r>
            <a:r>
              <a:rPr lang="ru-RU" sz="1700">
                <a:solidFill>
                  <a:srgbClr val="0070C0"/>
                </a:solidFill>
                <a:latin typeface="Comic Sans MS" panose="030F0702030302020204" pitchFamily="66" charset="0"/>
              </a:rPr>
              <a:t>эффект </a:t>
            </a:r>
            <a:endParaRPr lang="ru-RU" sz="170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700" smtClean="0">
                <a:solidFill>
                  <a:srgbClr val="0070C0"/>
                </a:solidFill>
                <a:latin typeface="Comic Sans MS" panose="030F0702030302020204" pitchFamily="66" charset="0"/>
              </a:rPr>
              <a:t>на </a:t>
            </a:r>
            <a:r>
              <a:rPr lang="ru-RU" sz="1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подростка, </a:t>
            </a:r>
            <a:r>
              <a:rPr lang="ru-RU" sz="1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укрепляют его здоровье</a:t>
            </a:r>
            <a:endParaRPr lang="ru-RU" sz="17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759922">
            <a:off x="3958374" y="1005802"/>
            <a:ext cx="2449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Выбирая спорт,</a:t>
            </a:r>
            <a:endParaRPr lang="ru-RU" sz="24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т</a:t>
            </a:r>
            <a:r>
              <a:rPr lang="ru-RU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ы выбираешь жизнь</a:t>
            </a:r>
            <a:endParaRPr lang="ru-RU" sz="24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C:\Users\Андрей\Desktop\fiz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4" y="694881"/>
            <a:ext cx="2369963" cy="172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6 &quot; в &quot; самый лучший * Я ВыБиРаЮ СпОрТ* ВКонтак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08" y="3320726"/>
            <a:ext cx="2436981" cy="34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3730495" y="3320726"/>
            <a:ext cx="2449512" cy="266486"/>
          </a:xfrm>
        </p:spPr>
        <p:txBody>
          <a:bodyPr/>
          <a:lstStyle/>
          <a:p>
            <a:endParaRPr lang="ru-RU"/>
          </a:p>
        </p:txBody>
      </p:sp>
      <p:pic>
        <p:nvPicPr>
          <p:cNvPr id="1031" name="Picture 7" descr="C:\Users\Андрей\Desktop\stu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21" y="5259701"/>
            <a:ext cx="2421886" cy="15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й\Desktop\1366628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3" y="1790632"/>
            <a:ext cx="2484030" cy="13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ндрей\Desktop\800_133844681747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485">
            <a:off x="3546278" y="2935871"/>
            <a:ext cx="2845571" cy="16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908393">
            <a:off x="7401948" y="4208783"/>
            <a:ext cx="23311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FF00"/>
                </a:solidFill>
                <a:latin typeface="Comic Sans MS" panose="030F0702030302020204" pitchFamily="66" charset="0"/>
              </a:rPr>
              <a:t>Спортивные мероприятия в </a:t>
            </a:r>
            <a:r>
              <a:rPr lang="ru-RU" sz="16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ГБОУ СПО ШАПТ </a:t>
            </a:r>
            <a:r>
              <a:rPr lang="ru-RU" sz="1600" dirty="0">
                <a:solidFill>
                  <a:srgbClr val="00FF00"/>
                </a:solidFill>
                <a:latin typeface="Comic Sans MS" panose="030F0702030302020204" pitchFamily="66" charset="0"/>
              </a:rPr>
              <a:t>всегда занимают </a:t>
            </a:r>
            <a:r>
              <a:rPr lang="ru-RU" sz="16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одну </a:t>
            </a:r>
            <a:r>
              <a:rPr lang="ru-RU" sz="1600" dirty="0">
                <a:solidFill>
                  <a:srgbClr val="00FF00"/>
                </a:solidFill>
                <a:latin typeface="Comic Sans MS" panose="030F0702030302020204" pitchFamily="66" charset="0"/>
              </a:rPr>
              <a:t>из лидирующих позиций в </a:t>
            </a:r>
            <a:r>
              <a:rPr lang="ru-RU" sz="16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воспитательной </a:t>
            </a:r>
            <a:r>
              <a:rPr lang="ru-RU" sz="1600" dirty="0">
                <a:solidFill>
                  <a:srgbClr val="00FF00"/>
                </a:solidFill>
                <a:latin typeface="Comic Sans MS" panose="030F0702030302020204" pitchFamily="66" charset="0"/>
              </a:rPr>
              <a:t>и </a:t>
            </a:r>
            <a:r>
              <a:rPr lang="ru-RU" sz="16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физкультурно-оздоровительной </a:t>
            </a:r>
            <a:r>
              <a:rPr lang="ru-RU" sz="1600" dirty="0">
                <a:solidFill>
                  <a:srgbClr val="00FF00"/>
                </a:solidFill>
                <a:latin typeface="Comic Sans MS" panose="030F0702030302020204" pitchFamily="66" charset="0"/>
              </a:rPr>
              <a:t>работе </a:t>
            </a:r>
            <a:r>
              <a:rPr lang="ru-RU" sz="16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техникума</a:t>
            </a:r>
            <a:endParaRPr lang="ru-RU" sz="1600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dirty="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184859">
            <a:off x="6817997" y="1253406"/>
            <a:ext cx="316201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smtClean="0">
                <a:latin typeface="Comic Sans MS" panose="030F0702030302020204" pitchFamily="66" charset="0"/>
              </a:rPr>
              <a:t>Каждый студент в техникуме может заниматься спортом. В техникуме ежедневно работают</a:t>
            </a:r>
          </a:p>
          <a:p>
            <a:pPr algn="ctr"/>
            <a:r>
              <a:rPr lang="ru-RU" sz="1500" dirty="0" smtClean="0">
                <a:latin typeface="Comic Sans MS" panose="030F0702030302020204" pitchFamily="66" charset="0"/>
              </a:rPr>
              <a:t>спортивные секции, где студенты смогут проявить и развить спортивные таланты и умения</a:t>
            </a:r>
            <a:endParaRPr lang="ru-RU" sz="15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ports Fans Love Sport ВКонта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8622" flipV="1">
            <a:off x="6925640" y="2971273"/>
            <a:ext cx="1376869" cy="11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чинение на тему: &quot;Спорт как альтернатива пагубным привычка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227">
            <a:off x="8531638" y="2993150"/>
            <a:ext cx="1409593" cy="10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3859427" y="706313"/>
            <a:ext cx="2380736" cy="3922491"/>
          </a:xfrm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Здоровье –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главная 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ценность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человека. Чтобы 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быть здоровым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необходимо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прежде всего, 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не иметь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вредных привычек, 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связанных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 курением и алкоголем. Молодежь 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должна иметь возможность «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реализовать 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свою энергию».</a:t>
            </a:r>
            <a:endParaRPr lang="ru-RU" sz="17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20"/>
          </p:nvPr>
        </p:nvSpPr>
        <p:spPr>
          <a:xfrm>
            <a:off x="285658" y="2581653"/>
            <a:ext cx="2789443" cy="4226919"/>
          </a:xfrm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ru-RU" sz="1700" dirty="0" smtClean="0">
                <a:latin typeface="Comic Sans MS" panose="030F0702030302020204" pitchFamily="66" charset="0"/>
              </a:rPr>
              <a:t>Физическая культура</a:t>
            </a:r>
            <a:r>
              <a:rPr lang="ru-RU" sz="1700" dirty="0">
                <a:latin typeface="Comic Sans MS" panose="030F0702030302020204" pitchFamily="66" charset="0"/>
              </a:rPr>
              <a:t>, спорт, занятия в </a:t>
            </a:r>
            <a:r>
              <a:rPr lang="ru-RU" sz="1700" dirty="0" smtClean="0">
                <a:latin typeface="Comic Sans MS" panose="030F0702030302020204" pitchFamily="66" charset="0"/>
              </a:rPr>
              <a:t>тренажерном </a:t>
            </a:r>
            <a:r>
              <a:rPr lang="ru-RU" sz="1700" dirty="0">
                <a:latin typeface="Comic Sans MS" panose="030F0702030302020204" pitchFamily="66" charset="0"/>
              </a:rPr>
              <a:t>зале, в кружках, </a:t>
            </a:r>
            <a:r>
              <a:rPr lang="ru-RU" sz="1700" dirty="0" smtClean="0">
                <a:latin typeface="Comic Sans MS" panose="030F0702030302020204" pitchFamily="66" charset="0"/>
              </a:rPr>
              <a:t>правильная </a:t>
            </a:r>
            <a:r>
              <a:rPr lang="ru-RU" sz="1700" dirty="0">
                <a:latin typeface="Comic Sans MS" panose="030F0702030302020204" pitchFamily="66" charset="0"/>
              </a:rPr>
              <a:t>организация свободного </a:t>
            </a:r>
            <a:r>
              <a:rPr lang="ru-RU" sz="1700" dirty="0" smtClean="0">
                <a:latin typeface="Comic Sans MS" panose="030F0702030302020204" pitchFamily="66" charset="0"/>
              </a:rPr>
              <a:t>времени</a:t>
            </a:r>
            <a:r>
              <a:rPr lang="ru-RU" sz="1700" dirty="0">
                <a:latin typeface="Comic Sans MS" panose="030F0702030302020204" pitchFamily="66" charset="0"/>
              </a:rPr>
              <a:t>, интересного и </a:t>
            </a:r>
            <a:r>
              <a:rPr lang="ru-RU" sz="1700" dirty="0" smtClean="0">
                <a:latin typeface="Comic Sans MS" panose="030F0702030302020204" pitchFamily="66" charset="0"/>
              </a:rPr>
              <a:t>содержательного отдыха — все </a:t>
            </a:r>
            <a:r>
              <a:rPr lang="ru-RU" sz="1700" dirty="0">
                <a:latin typeface="Comic Sans MS" panose="030F0702030302020204" pitchFamily="66" charset="0"/>
              </a:rPr>
              <a:t>это противостоит </a:t>
            </a:r>
            <a:r>
              <a:rPr lang="ru-RU" sz="1700" dirty="0" smtClean="0">
                <a:latin typeface="Comic Sans MS" panose="030F0702030302020204" pitchFamily="66" charset="0"/>
              </a:rPr>
              <a:t>развитию </a:t>
            </a:r>
            <a:r>
              <a:rPr lang="ru-RU" sz="1700" dirty="0">
                <a:latin typeface="Comic Sans MS" panose="030F0702030302020204" pitchFamily="66" charset="0"/>
              </a:rPr>
              <a:t>вредных привычек, и, </a:t>
            </a:r>
            <a:r>
              <a:rPr lang="ru-RU" sz="1700" dirty="0" smtClean="0">
                <a:latin typeface="Comic Sans MS" panose="030F0702030302020204" pitchFamily="66" charset="0"/>
              </a:rPr>
              <a:t>прежде </a:t>
            </a:r>
            <a:r>
              <a:rPr lang="ru-RU" sz="1700" dirty="0">
                <a:latin typeface="Comic Sans MS" panose="030F0702030302020204" pitchFamily="66" charset="0"/>
              </a:rPr>
              <a:t>всего привычек к </a:t>
            </a:r>
            <a:r>
              <a:rPr lang="ru-RU" sz="1700" dirty="0" smtClean="0">
                <a:latin typeface="Comic Sans MS" panose="030F0702030302020204" pitchFamily="66" charset="0"/>
              </a:rPr>
              <a:t>употреблению алкоголя</a:t>
            </a:r>
            <a:r>
              <a:rPr lang="ru-RU" sz="1700" dirty="0">
                <a:latin typeface="Comic Sans MS" panose="030F0702030302020204" pitchFamily="66" charset="0"/>
              </a:rPr>
              <a:t>, табачных изделий и </a:t>
            </a:r>
            <a:r>
              <a:rPr lang="ru-RU" sz="1700" dirty="0" smtClean="0">
                <a:latin typeface="Comic Sans MS" panose="030F0702030302020204" pitchFamily="66" charset="0"/>
              </a:rPr>
              <a:t>наркотиков</a:t>
            </a:r>
            <a:r>
              <a:rPr lang="ru-RU" sz="1700" dirty="0">
                <a:latin typeface="Comic Sans MS" panose="030F0702030302020204" pitchFamily="66" charset="0"/>
              </a:rPr>
              <a:t>. Подвижные </a:t>
            </a:r>
            <a:r>
              <a:rPr lang="ru-RU" sz="1700" dirty="0" smtClean="0">
                <a:latin typeface="Comic Sans MS" panose="030F0702030302020204" pitchFamily="66" charset="0"/>
              </a:rPr>
              <a:t>игры — хороший </a:t>
            </a:r>
            <a:r>
              <a:rPr lang="ru-RU" sz="1700" dirty="0">
                <a:latin typeface="Comic Sans MS" panose="030F0702030302020204" pitchFamily="66" charset="0"/>
              </a:rPr>
              <a:t>способ поднять </a:t>
            </a:r>
            <a:r>
              <a:rPr lang="ru-RU" sz="1700" dirty="0" smtClean="0">
                <a:latin typeface="Comic Sans MS" panose="030F0702030302020204" pitchFamily="66" charset="0"/>
              </a:rPr>
              <a:t>настроение</a:t>
            </a:r>
            <a:r>
              <a:rPr lang="ru-RU" sz="1700" dirty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15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6" descr="http://im3-tub-ru.yandex.net/i?id=2347eda9de111d32b9c20f4bc095cc3a-35-144&amp;n=33&amp;h=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62" y="4805004"/>
            <a:ext cx="2467232" cy="18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fa7db817147b4b8f1171d74f45d252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703642"/>
            <a:ext cx="2472277" cy="18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1b2b8eb396d54434f9bd5b12341881fd9b5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Туристический буклет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Туристический буклет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9991EB-01D6-4D1E-8B21-68A3BBF23D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175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Constantia</vt:lpstr>
      <vt:lpstr>Wingdings 3</vt:lpstr>
      <vt:lpstr>Ион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2014-12-12T16:05:51Z</dcterms:created>
  <dcterms:modified xsi:type="dcterms:W3CDTF">2015-02-03T05:31:56Z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TC034618329991</vt:lpwstr>
  </property>
</Properties>
</file>