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sldIdLst>
    <p:sldId id="256" r:id="rId2"/>
    <p:sldId id="257" r:id="rId3"/>
    <p:sldId id="279" r:id="rId4"/>
    <p:sldId id="277" r:id="rId5"/>
    <p:sldId id="258" r:id="rId6"/>
    <p:sldId id="290" r:id="rId7"/>
    <p:sldId id="259" r:id="rId8"/>
    <p:sldId id="261" r:id="rId9"/>
    <p:sldId id="264" r:id="rId10"/>
    <p:sldId id="273" r:id="rId11"/>
    <p:sldId id="283" r:id="rId12"/>
    <p:sldId id="284" r:id="rId13"/>
    <p:sldId id="289" r:id="rId14"/>
    <p:sldId id="294" r:id="rId15"/>
    <p:sldId id="295" r:id="rId16"/>
    <p:sldId id="293" r:id="rId17"/>
    <p:sldId id="296" r:id="rId18"/>
    <p:sldId id="285" r:id="rId19"/>
    <p:sldId id="286" r:id="rId20"/>
    <p:sldId id="297" r:id="rId21"/>
    <p:sldId id="298" r:id="rId22"/>
    <p:sldId id="29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48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2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9FD32-1709-48E6-85F4-7CB321B1B3FB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E6560-998D-4E88-98FF-D8510FDB8A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9E748-4D8C-44B8-A1B5-0BB7E950A532}" type="slidenum">
              <a:rPr lang="ru-RU"/>
              <a:pPr/>
              <a:t>6</a:t>
            </a:fld>
            <a:endParaRPr lang="ru-RU"/>
          </a:p>
        </p:txBody>
      </p:sp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256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</p:spPr>
        <p:txBody>
          <a:bodyPr wrap="none" anchor="ctr"/>
          <a:lstStyle/>
          <a:p>
            <a:pPr defTabSz="449263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650CC0-17B3-47FB-96FA-15EB9FAC0F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E8E09-B5E8-4B1D-A15E-B1688731D1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90611D-4ED5-44D5-AC93-C6B128B46BEC}" type="datetimeFigureOut">
              <a:rPr lang="ru-RU" smtClean="0"/>
              <a:pPr/>
              <a:t>12.08.2011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1E0EF3-F9A4-4778-8AE7-380594E37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aterinodar.com/history/images/015_big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Урок гражданственности и патриотизма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400800" cy="14287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</a:rPr>
              <a:t>«Кубань – моя, степная дочь России»</a:t>
            </a:r>
            <a:endParaRPr lang="ru-RU" sz="36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4581128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Выполнила: учитель истории и обществознания 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Твердова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С.Н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МОУ СОШ №8 п. Комсомольский,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Муниципального образования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Гулькевичский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район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5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Владелец\Мои документы\Мои рисунки\Новая папка (4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8868"/>
            <a:ext cx="6304859" cy="3808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Екатерининская церковь. Построена в 1814 г. казаком Минского куреня Петром Кучером. Стояла на территории современного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Свято-Екатеринского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собора. В 1914 г. была перенесена на кладбище в пригород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Екатеринодара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Сады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(ныне - поселок Калинино), где и сгорела в 1978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8092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13" name="Picture 9" descr="карт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412776"/>
            <a:ext cx="3352800" cy="2185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1918" name="Picture 14" descr="Кубань"/>
          <p:cNvPicPr>
            <a:picLocks noGrp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4038600"/>
            <a:ext cx="3418656" cy="2263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876800" y="4191000"/>
            <a:ext cx="3871664" cy="2073275"/>
            <a:chOff x="3792" y="2880"/>
            <a:chExt cx="1659" cy="1114"/>
          </a:xfrm>
        </p:grpSpPr>
        <p:pic>
          <p:nvPicPr>
            <p:cNvPr id="251916" name="Picture 12" descr="р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880"/>
              <a:ext cx="1659" cy="11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51917" name="Text Box 13"/>
            <p:cNvSpPr txBox="1">
              <a:spLocks noChangeArrowheads="1"/>
            </p:cNvSpPr>
            <p:nvPr/>
          </p:nvSpPr>
          <p:spPr bwMode="auto">
            <a:xfrm>
              <a:off x="3936" y="3552"/>
              <a:ext cx="136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>
                  <a:latin typeface="Arial Unicode MS" pitchFamily="34" charset="-128"/>
                </a:rPr>
                <a:t>Река Мзымта</a:t>
              </a:r>
            </a:p>
          </p:txBody>
        </p:sp>
      </p:grpSp>
      <p:sp>
        <p:nvSpPr>
          <p:cNvPr id="251919" name="Text Box 15"/>
          <p:cNvSpPr txBox="1">
            <a:spLocks noChangeArrowheads="1"/>
          </p:cNvSpPr>
          <p:nvPr/>
        </p:nvSpPr>
        <p:spPr bwMode="auto">
          <a:xfrm>
            <a:off x="1066800" y="57150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Река Кубань</a:t>
            </a:r>
          </a:p>
        </p:txBody>
      </p:sp>
      <p:sp>
        <p:nvSpPr>
          <p:cNvPr id="251924" name="WordArt 20"/>
          <p:cNvSpPr>
            <a:spLocks noChangeArrowheads="1" noChangeShapeType="1" noTextEdit="1"/>
          </p:cNvSpPr>
          <p:nvPr/>
        </p:nvSpPr>
        <p:spPr bwMode="auto">
          <a:xfrm>
            <a:off x="1295400" y="620688"/>
            <a:ext cx="6660976" cy="588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Реки и озера Кубани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860032" y="1484784"/>
            <a:ext cx="3888432" cy="2133600"/>
            <a:chOff x="3072" y="1008"/>
            <a:chExt cx="2528" cy="1344"/>
          </a:xfrm>
        </p:grpSpPr>
        <p:pic>
          <p:nvPicPr>
            <p:cNvPr id="251930" name="Picture 26" descr="im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1008"/>
              <a:ext cx="2528" cy="13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51934" name="Text Box 30"/>
            <p:cNvSpPr txBox="1">
              <a:spLocks noChangeArrowheads="1"/>
            </p:cNvSpPr>
            <p:nvPr/>
          </p:nvSpPr>
          <p:spPr bwMode="auto">
            <a:xfrm>
              <a:off x="3840" y="2112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/>
                <a:t>Озеро Абрау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667000" y="2667000"/>
            <a:ext cx="3276600" cy="2413000"/>
            <a:chOff x="2112" y="2496"/>
            <a:chExt cx="1714" cy="1472"/>
          </a:xfrm>
        </p:grpSpPr>
        <p:pic>
          <p:nvPicPr>
            <p:cNvPr id="251937" name="Picture 33" descr="оз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12" y="2496"/>
              <a:ext cx="1714" cy="14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51938" name="Text Box 34"/>
            <p:cNvSpPr txBox="1">
              <a:spLocks noChangeArrowheads="1"/>
            </p:cNvSpPr>
            <p:nvPr/>
          </p:nvSpPr>
          <p:spPr bwMode="auto">
            <a:xfrm>
              <a:off x="2496" y="2640"/>
              <a:ext cx="64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i="1" dirty="0" err="1">
                  <a:latin typeface="Arial Unicode MS" pitchFamily="34" charset="-128"/>
                </a:rPr>
                <a:t>Кардывач</a:t>
              </a:r>
              <a:endParaRPr lang="ru-RU" b="1" i="1" dirty="0">
                <a:latin typeface="Arial Unicode MS" pitchFamily="34" charset="-128"/>
              </a:endParaRP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19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1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0" y="332656"/>
            <a:ext cx="9144000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73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Праздник урожая</a:t>
            </a:r>
          </a:p>
        </p:txBody>
      </p:sp>
      <p:pic>
        <p:nvPicPr>
          <p:cNvPr id="7171" name="Picture 3" descr="C:\Documents and Settings\Администратор\Мои документы\Мои рисунки\Казаки Кубани\Valeriy%20Bro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7"/>
            <a:ext cx="677056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2" name="Picture 4" descr="C:\Documents and Settings\Администратор\Мои документы\Мои рисунки\Казаки Кубани\49763_20071211135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9" y="1124744"/>
            <a:ext cx="6552728" cy="508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3" name="Picture 5" descr="C:\Documents and Settings\Администратор\Мои документы\Мои рисунки\Казаки Кубани\3036_NpAdvH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88840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95536" y="332656"/>
            <a:ext cx="8748464" cy="924694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Хлебом да солью...</a:t>
            </a:r>
          </a:p>
        </p:txBody>
      </p:sp>
      <p:pic>
        <p:nvPicPr>
          <p:cNvPr id="6149" name="Picture 5" descr="C:\Documents and Settings\Администратор\Мои документы\Мои рисунки\Казаки Кубани\0_b595_7ed727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97013"/>
            <a:ext cx="3744416" cy="51003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50" name="Picture 6" descr="C:\Documents and Settings\Администратор\Мои документы\Мои рисунки\Казаки Кубани\0_665_c9b15817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824536" cy="5124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Мои рисунки\Казаки Кубани\0_bf0_78dbbd1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32856"/>
            <a:ext cx="5472608" cy="4091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714500"/>
          </a:xfrm>
          <a:prstGeom prst="rect">
            <a:avLst/>
          </a:prstGeom>
          <a:effectLst>
            <a:outerShdw blurRad="38100" dist="101600" dir="3660000" sx="73000" sy="73000" algn="ctr" rotWithShape="0">
              <a:srgbClr val="FFFF00">
                <a:alpha val="66000"/>
              </a:srgbClr>
            </a:outerShdw>
          </a:effectLst>
        </p:spPr>
        <p:txBody>
          <a:bodyPr wrap="none" fromWordArt="1">
            <a:prstTxWarp prst="textFadeUp">
              <a:avLst>
                <a:gd name="adj" fmla="val 12469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9" y="2348880"/>
            <a:ext cx="566563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C:\Documents and Settings\Администратор\Мои документы\Мои рисунки\Казаки Кубани\28-03-72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4176464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5"/>
            <a:ext cx="3816424" cy="4320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0" y="188640"/>
            <a:ext cx="9144000" cy="102579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песни вольные звучат</a:t>
            </a:r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!</a:t>
            </a:r>
          </a:p>
        </p:txBody>
      </p:sp>
      <p:pic>
        <p:nvPicPr>
          <p:cNvPr id="4099" name="Picture 3" descr="C:\Documents and Settings\Администратор\Мои документы\Мои рисунки\Казаки Кубани\x_6b59b2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626469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C:\Documents and Settings\Администратор\Мои документы\Мои рисунки\Казаки Кубани\prazd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6861175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1" name="Picture 5" descr="C:\Documents and Settings\Администратор\Мои документы\Мои рисунки\Концер ансамбля Ивушка\PB121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6738937" cy="505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80920" cy="5975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404664"/>
            <a:ext cx="5832648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Цели и задачи Урока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Урока: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2920" y="836712"/>
            <a:ext cx="8183880" cy="468052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патриота, знающего и уважающего традиции своего народа, труженика любящего свою землю, гражданина готового защищать свое Отечество;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 молодежи уважительного отношения к трудовым и ратным подвигам старшего поколения;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укрепление единства и дружбы народов, проживающих на территории Краснодарского края;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поисковой и исследовательской деятельности учащихся.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76672"/>
            <a:ext cx="8640960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08720"/>
            <a:ext cx="8496300" cy="115212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i="1" dirty="0" smtClean="0">
                <a:solidFill>
                  <a:srgbClr val="FF0000"/>
                </a:solidFill>
              </a:rPr>
              <a:t/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/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Положение </a:t>
            </a:r>
            <a:r>
              <a:rPr lang="ru-RU" sz="3200" i="1" dirty="0" smtClean="0">
                <a:solidFill>
                  <a:srgbClr val="FF0000"/>
                </a:solidFill>
              </a:rPr>
              <a:t>Краснодара по отношению к экватору, полюсу и начальному меридиану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628800"/>
            <a:ext cx="6336704" cy="4464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183880" cy="1051560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FF0000"/>
                </a:solidFill>
              </a:rPr>
              <a:t>  Велик ли наш край? </a:t>
            </a: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484784"/>
            <a:ext cx="741682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495800" cy="4373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Высокие горы,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степные просторы,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Приморского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берега грань 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Леса и поляны, сады и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лиманы –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Все это – родная Кубань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Подкопаев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51" name="Picture 11" descr="krasnodar_map_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2133600"/>
            <a:ext cx="4752528" cy="4319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 rot="288813">
            <a:off x="1066800" y="0"/>
            <a:ext cx="7010400" cy="2419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8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11187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Краснодарский край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11187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Неофициальное название - Кубань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2675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Сочи 2014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победа, два события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2808312" cy="3069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2844924" cy="3141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64088" y="1268760"/>
            <a:ext cx="377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зимние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марта –16 марта 2014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2808312" cy="1208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348880"/>
            <a:ext cx="2808312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67544" y="1340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Олимпийские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зимние игры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февраля –23 февраля 2014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Штрихи к портрету города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Documents and Settings\Владелец\Мои документы\Мои рисунки\Новая папка (4)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33375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285860"/>
            <a:ext cx="4392488" cy="5257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Каким он был много лет назад? Его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улицы и храмы, особняки, лучшие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городские здания и просто дома, лавки,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магазины?.. Вывески с «Ъ», горожанки в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пышных платьях, конка на мостовой —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это принадлежит прошлому, но и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нынешним дням тоже, потому что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 неразрывна, Краснодар — и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старый, и современный — наш город, он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по-своему дорог каждому, кому довелось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здесь жить.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Государственном архиве  Краснодарского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края бережно хранятся  эти старинные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фотографии. Предлагая  читателям 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фотоэкскурс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прошлое и  настоящее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Краснодара, вспомним прежде  некоторые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факты  его биографии...</a:t>
            </a:r>
          </a:p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714884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Екатеринодара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Автор Иван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Дионисьевич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(Денисович) Черник. Утвержден императором Николаем I , 3 сентября 1849 г. С 1996 г. герб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Краснодара.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2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600200"/>
            <a:ext cx="2991844" cy="2185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0515" name="Picture 3" descr="dolmen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004048" y="1556792"/>
            <a:ext cx="3274592" cy="2185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0516" name="Picture 4" descr="dolmen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827584" y="3861048"/>
            <a:ext cx="3290711" cy="2187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0517" name="Picture 5" descr="dolmen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5022223" y="3938588"/>
            <a:ext cx="3290554" cy="2187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0518" name="Picture 6" descr="dolmen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564904"/>
            <a:ext cx="3303587" cy="2197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0519" name="WordArt 7"/>
          <p:cNvSpPr>
            <a:spLocks noChangeArrowheads="1" noChangeShapeType="1" noTextEdit="1"/>
          </p:cNvSpPr>
          <p:nvPr/>
        </p:nvSpPr>
        <p:spPr bwMode="auto">
          <a:xfrm>
            <a:off x="395536" y="260350"/>
            <a:ext cx="860400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Дольмены  вблизи  г. Геленджика, 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 р.Жане.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205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елец\Мои документы\Мои рисунки\Новая папка (4)\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3518669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500042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из пикетов Черноморской кордонной (пограничной) линии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(конец XVIII-начало XIX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Переселение Черноморского казачьего войска на Кубань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00438"/>
            <a:ext cx="397047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714876" y="571480"/>
            <a:ext cx="4143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Переселение Черноморского казачьего войска на Кубань в основном было осуществлено в 1792-1794 гг. и явилось крупнейшей операцией такого рода в истории России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83880" cy="10515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Черноморский казак.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(конец XVIII в. и начала XIX в.)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Владелец\Мои документы\Мои рисунки\Новая папка (4)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643338" cy="4981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C:\Documents and Settings\Владелец\Мои документы\Мои рисунки\Новая папка (4)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4203090" cy="5090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4500562" y="550070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Хаты.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Владелец\Мои документы\Мои рисунки\Новая папка (4)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44824"/>
            <a:ext cx="4021015" cy="3882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7" name="Picture 3" descr="C:\Documents and Settings\Владелец\Мои документы\Мои рисунки\Новая папка (4)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150346" cy="3870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278</TotalTime>
  <Words>414</Words>
  <Application>Microsoft Office PowerPoint</Application>
  <PresentationFormat>Экран (4:3)</PresentationFormat>
  <Paragraphs>70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Урок гражданственности и патриотизма</vt:lpstr>
      <vt:lpstr>Цели и задачи Урока:                                              Цели и задачи Урока:                                              </vt:lpstr>
      <vt:lpstr>Слайд 3</vt:lpstr>
      <vt:lpstr>         Сочи 2014 Одна победа, два события  </vt:lpstr>
      <vt:lpstr>Штрихи к портрету города</vt:lpstr>
      <vt:lpstr>Слайд 6</vt:lpstr>
      <vt:lpstr>Слайд 7</vt:lpstr>
      <vt:lpstr>  Черноморский казак.  (конец XVIII в. и начала XIX в.) </vt:lpstr>
      <vt:lpstr>Хаты.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Положение Краснодара по отношению к экватору, полюсу и начальному меридиану </vt:lpstr>
      <vt:lpstr>  Велик ли наш край?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гражданственности и патриотизма</dc:title>
  <dc:creator>Ирина</dc:creator>
  <cp:lastModifiedBy>СВЕТЛАНА</cp:lastModifiedBy>
  <cp:revision>33</cp:revision>
  <dcterms:created xsi:type="dcterms:W3CDTF">2007-08-31T07:36:00Z</dcterms:created>
  <dcterms:modified xsi:type="dcterms:W3CDTF">2011-08-12T11:22:57Z</dcterms:modified>
</cp:coreProperties>
</file>