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7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5" autoAdjust="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484ED-1A25-4FCB-A666-496C7CDC8104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B0C35-26A8-4881-94D0-C08102A1A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D3EE-7F17-42F9-80E6-C14F684563E9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DDBB-0797-4887-B237-47D72E8B1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D3EE-7F17-42F9-80E6-C14F684563E9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DDBB-0797-4887-B237-47D72E8B1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D3EE-7F17-42F9-80E6-C14F684563E9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DDBB-0797-4887-B237-47D72E8B1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D3EE-7F17-42F9-80E6-C14F684563E9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DDBB-0797-4887-B237-47D72E8B1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D3EE-7F17-42F9-80E6-C14F684563E9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DDBB-0797-4887-B237-47D72E8B1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D3EE-7F17-42F9-80E6-C14F684563E9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DDBB-0797-4887-B237-47D72E8B1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D3EE-7F17-42F9-80E6-C14F684563E9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DDBB-0797-4887-B237-47D72E8B1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D3EE-7F17-42F9-80E6-C14F684563E9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DDBB-0797-4887-B237-47D72E8B1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D3EE-7F17-42F9-80E6-C14F684563E9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DDBB-0797-4887-B237-47D72E8B1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D3EE-7F17-42F9-80E6-C14F684563E9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DDBB-0797-4887-B237-47D72E8B1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D3EE-7F17-42F9-80E6-C14F684563E9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DDBB-0797-4887-B237-47D72E8B1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1D3EE-7F17-42F9-80E6-C14F684563E9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7DDBB-0797-4887-B237-47D72E8B1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avl\Desktop\&#1087;&#1088;&#1077;&#1079;\&#1074;&#1089;&#1077;\&#1083;&#1100;&#1074;&#1077;&#1085;&#1086;&#1082;%20&#1080;%20&#1095;&#1077;&#1088;&#1077;&#1087;&#1072;&#1093;&#1072;%20-%20&#1103;%20&#1085;&#1072;%20&#1089;&#1086;&#1083;&#1085;&#1099;&#1096;&#1082;&#1077;%20&#1083;&#1077;&#1078;&#1091;%20(mp3cut-pro.ru).mp3" TargetMode="Externa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avl\Desktop\&#1087;&#1088;&#1077;&#1079;\&#1092;&#1080;&#1079;&#1082;&#1091;&#1083;&#1100;&#1090;&#1084;&#1080;&#1085;&#1091;&#1090;&#1082;&#1072;.wmv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18586_original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17" y="0"/>
            <a:ext cx="907676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8938270_f801134f98b7 копия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8586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0800"/>
            <a:ext cx="9144000" cy="690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15008" y="188640"/>
            <a:ext cx="89289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Нет друга – ищи, а нашел береги.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877272"/>
            <a:ext cx="86044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Старый друг лучше новых двух.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196752"/>
            <a:ext cx="896448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Берегите своих друзей!</a:t>
            </a:r>
          </a:p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Дорожите дружбой!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18586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5717099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1292092">
            <a:off x="159985" y="114351"/>
            <a:ext cx="2722613" cy="3699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455963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86918">
            <a:off x="2814868" y="2090439"/>
            <a:ext cx="3248613" cy="4175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317465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26073">
            <a:off x="6136509" y="942862"/>
            <a:ext cx="2839712" cy="4328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8586_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08800"/>
          </a:xfrm>
        </p:spPr>
      </p:pic>
      <p:pic>
        <p:nvPicPr>
          <p:cNvPr id="6" name="Рисунок 5" descr="data_25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24949">
            <a:off x="2492498" y="2413322"/>
            <a:ext cx="4890481" cy="2135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163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56676">
            <a:off x="115344" y="9735"/>
            <a:ext cx="3623351" cy="2415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tn_123484_1245c762a9a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96065">
            <a:off x="5398449" y="298887"/>
            <a:ext cx="3672408" cy="2387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83617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657469">
            <a:off x="208815" y="3916235"/>
            <a:ext cx="3456384" cy="2820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5861901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806512">
            <a:off x="5752611" y="4341242"/>
            <a:ext cx="3165430" cy="2317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lab687m122883644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5971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львенок и черепаха - я на солнышке лежу (mp3cut-pro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8586_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0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471036_7b5573641addf1588fc785fc128a07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05695">
            <a:off x="6053581" y="121949"/>
            <a:ext cx="2921480" cy="3934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bed49b964724099427b7383ef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03386">
            <a:off x="310598" y="207388"/>
            <a:ext cx="2735659" cy="3835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263738532_kozlove-420x5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2442367"/>
            <a:ext cx="3672408" cy="4415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8586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0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hoto_big_2390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08280">
            <a:off x="112560" y="168179"/>
            <a:ext cx="3081237" cy="2155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4ca66c47f12f148da7b91976d191bfad91fb2ce5a8c2571672032ec0be21363d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67448">
            <a:off x="6606283" y="3403195"/>
            <a:ext cx="2380564" cy="3073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big-81545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1556792"/>
            <a:ext cx="4182809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t1@0dc2e9ca-fb38-4bd6-8f9e-43ae14f5c5d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54924">
            <a:off x="5737225" y="247030"/>
            <a:ext cx="3251535" cy="2194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l_7222b9d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961422">
            <a:off x="184881" y="3834818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2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22325">
            <a:off x="3156774" y="4127973"/>
            <a:ext cx="3372066" cy="2489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118586_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0b5c840a2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699792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big_w8ihhp8wect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3717032"/>
            <a:ext cx="2754263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436096" y="0"/>
            <a:ext cx="3707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Рассудительный</a:t>
            </a:r>
          </a:p>
          <a:p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Добрый</a:t>
            </a:r>
          </a:p>
          <a:p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Доверчивый</a:t>
            </a:r>
          </a:p>
          <a:p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Тактичный </a:t>
            </a:r>
          </a:p>
          <a:p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Философ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3429000"/>
            <a:ext cx="34926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Простодушный</a:t>
            </a:r>
          </a:p>
          <a:p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Утонченный</a:t>
            </a:r>
          </a:p>
          <a:p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Искренний</a:t>
            </a:r>
          </a:p>
          <a:p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Задумчивый</a:t>
            </a:r>
          </a:p>
          <a:p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Мечтательный</a:t>
            </a:r>
            <a:endParaRPr lang="ru-RU" sz="36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физкультминутка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4795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98938270_f801134f98b7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5693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36</Words>
  <Application>Microsoft Office PowerPoint</Application>
  <PresentationFormat>Экран (4:3)</PresentationFormat>
  <Paragraphs>17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Pavl</dc:creator>
  <cp:lastModifiedBy>Pavl</cp:lastModifiedBy>
  <cp:revision>17</cp:revision>
  <dcterms:created xsi:type="dcterms:W3CDTF">2014-12-21T18:12:15Z</dcterms:created>
  <dcterms:modified xsi:type="dcterms:W3CDTF">2014-12-23T22:04:14Z</dcterms:modified>
</cp:coreProperties>
</file>