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0"/>
  </p:notesMasterIdLst>
  <p:handoutMasterIdLst>
    <p:handoutMasterId r:id="rId11"/>
  </p:handoutMasterIdLst>
  <p:sldIdLst>
    <p:sldId id="264" r:id="rId3"/>
    <p:sldId id="276" r:id="rId4"/>
    <p:sldId id="279" r:id="rId5"/>
    <p:sldId id="281" r:id="rId6"/>
    <p:sldId id="266" r:id="rId7"/>
    <p:sldId id="268" r:id="rId8"/>
    <p:sldId id="269" r:id="rId9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5" autoAdjust="0"/>
    <p:restoredTop sz="94660"/>
  </p:normalViewPr>
  <p:slideViewPr>
    <p:cSldViewPr showGuides="1">
      <p:cViewPr varScale="1">
        <p:scale>
          <a:sx n="80" d="100"/>
          <a:sy n="80" d="100"/>
        </p:scale>
        <p:origin x="180" y="78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3072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119837-5B71-4D44-BB01-DB0B084933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7D14C5-CED9-4CFC-B338-DFB0C8090B9F}">
      <dgm:prSet phldrT="[Text]"/>
      <dgm:spPr/>
      <dgm:t>
        <a:bodyPr/>
        <a:lstStyle/>
        <a:p>
          <a:pPr algn="l" defTabSz="1216152">
            <a:buNone/>
          </a:pPr>
          <a:r>
            <a:rPr lang="en-US" sz="2400" b="0" i="0" noProof="0" dirty="0">
              <a:latin typeface="Century Gothic"/>
              <a:ea typeface="+mn-ea"/>
              <a:cs typeface="+mn-cs"/>
            </a:rPr>
            <a:t>Extra linguistic knowledge</a:t>
          </a:r>
          <a:endParaRPr lang="ru-RU" sz="2400" b="0" i="0" noProof="0" dirty="0">
            <a:latin typeface="Century Gothic"/>
            <a:ea typeface="+mn-ea"/>
            <a:cs typeface="+mn-cs"/>
          </a:endParaRPr>
        </a:p>
      </dgm:t>
    </dgm:pt>
    <dgm:pt modelId="{92DFCBC7-BC14-4697-8ECD-BF0D5B1EDA3B}" type="parTrans" cxnId="{7D461F02-AB37-447A-AC6B-D31C4D2EC6A9}">
      <dgm:prSet/>
      <dgm:spPr/>
      <dgm:t>
        <a:bodyPr/>
        <a:lstStyle/>
        <a:p>
          <a:endParaRPr lang="ru-RU" noProof="0" dirty="0"/>
        </a:p>
      </dgm:t>
    </dgm:pt>
    <dgm:pt modelId="{87E3C0DB-7BEE-424E-8E11-B838D238D595}" type="sibTrans" cxnId="{7D461F02-AB37-447A-AC6B-D31C4D2EC6A9}">
      <dgm:prSet/>
      <dgm:spPr/>
      <dgm:t>
        <a:bodyPr/>
        <a:lstStyle/>
        <a:p>
          <a:endParaRPr lang="ru-RU" noProof="0" dirty="0"/>
        </a:p>
      </dgm:t>
    </dgm:pt>
    <dgm:pt modelId="{C111C18A-FD96-4E63-821A-54D70D8DC65F}">
      <dgm:prSet phldrT="[Text]"/>
      <dgm:spPr/>
      <dgm:t>
        <a:bodyPr/>
        <a:lstStyle/>
        <a:p>
          <a:pPr algn="l" defTabSz="1216152">
            <a:buNone/>
          </a:pPr>
          <a:r>
            <a:rPr lang="en-US" sz="2400" b="0" i="0" noProof="0" dirty="0">
              <a:latin typeface="Century Gothic"/>
              <a:ea typeface="+mn-ea"/>
              <a:cs typeface="+mn-cs"/>
            </a:rPr>
            <a:t>Sociocultural knowledge</a:t>
          </a:r>
          <a:endParaRPr lang="ru-RU" sz="2400" b="0" i="0" noProof="0" dirty="0">
            <a:latin typeface="Century Gothic"/>
            <a:ea typeface="+mn-ea"/>
            <a:cs typeface="+mn-cs"/>
          </a:endParaRPr>
        </a:p>
      </dgm:t>
    </dgm:pt>
    <dgm:pt modelId="{83BE74EF-FAB4-45A2-BBED-7CD5259AB210}" type="parTrans" cxnId="{FFD8B471-C98F-4DB5-8DE3-2AB7E896ADD5}">
      <dgm:prSet/>
      <dgm:spPr/>
      <dgm:t>
        <a:bodyPr/>
        <a:lstStyle/>
        <a:p>
          <a:endParaRPr lang="ru-RU" noProof="0" dirty="0"/>
        </a:p>
      </dgm:t>
    </dgm:pt>
    <dgm:pt modelId="{B4F34DE2-2DAE-4F88-8C78-BD8892EBF4FF}" type="sibTrans" cxnId="{FFD8B471-C98F-4DB5-8DE3-2AB7E896ADD5}">
      <dgm:prSet/>
      <dgm:spPr/>
      <dgm:t>
        <a:bodyPr/>
        <a:lstStyle/>
        <a:p>
          <a:endParaRPr lang="ru-RU" noProof="0" dirty="0"/>
        </a:p>
      </dgm:t>
    </dgm:pt>
    <dgm:pt modelId="{3C67E77D-62FA-499D-B5E6-E79A091C5267}">
      <dgm:prSet phldrT="[Text]"/>
      <dgm:spPr/>
      <dgm:t>
        <a:bodyPr/>
        <a:lstStyle/>
        <a:p>
          <a:pPr algn="l" defTabSz="1216152">
            <a:buNone/>
          </a:pPr>
          <a:r>
            <a:rPr lang="en-US" sz="2400" b="0" i="0" noProof="0" dirty="0">
              <a:latin typeface="Century Gothic"/>
              <a:ea typeface="+mn-ea"/>
              <a:cs typeface="+mn-cs"/>
            </a:rPr>
            <a:t>Linguistic knowledge</a:t>
          </a:r>
          <a:endParaRPr lang="ru-RU" sz="2400" b="0" i="0" noProof="0" dirty="0">
            <a:latin typeface="Century Gothic"/>
            <a:ea typeface="+mn-ea"/>
            <a:cs typeface="+mn-cs"/>
          </a:endParaRPr>
        </a:p>
      </dgm:t>
    </dgm:pt>
    <dgm:pt modelId="{5337D229-E330-4525-B0FA-14EC5A80604A}" type="parTrans" cxnId="{32AA6160-4426-4C4D-93AE-E2F474E37AD9}">
      <dgm:prSet/>
      <dgm:spPr/>
      <dgm:t>
        <a:bodyPr/>
        <a:lstStyle/>
        <a:p>
          <a:endParaRPr lang="ru-RU" noProof="0" dirty="0"/>
        </a:p>
      </dgm:t>
    </dgm:pt>
    <dgm:pt modelId="{C056AC5D-B04E-4376-A1CB-3EAB7BE5AF5B}" type="sibTrans" cxnId="{32AA6160-4426-4C4D-93AE-E2F474E37AD9}">
      <dgm:prSet/>
      <dgm:spPr/>
      <dgm:t>
        <a:bodyPr/>
        <a:lstStyle/>
        <a:p>
          <a:endParaRPr lang="ru-RU" noProof="0" dirty="0"/>
        </a:p>
      </dgm:t>
    </dgm:pt>
    <dgm:pt modelId="{D6510970-8F9C-4B45-A0F3-6ACB9AA76D40}">
      <dgm:prSet phldrT="[Text]"/>
      <dgm:spPr/>
      <dgm:t>
        <a:bodyPr/>
        <a:lstStyle/>
        <a:p>
          <a:pPr algn="l" defTabSz="1216152">
            <a:buNone/>
          </a:pPr>
          <a:r>
            <a:rPr lang="en-US" sz="2400" b="0" i="0" noProof="0" dirty="0">
              <a:latin typeface="Century Gothic"/>
              <a:ea typeface="+mn-ea"/>
              <a:cs typeface="+mn-cs"/>
            </a:rPr>
            <a:t>Genre knowledge</a:t>
          </a:r>
          <a:endParaRPr lang="ru-RU" sz="2400" b="0" i="0" noProof="0" dirty="0">
            <a:latin typeface="Century Gothic"/>
            <a:ea typeface="+mn-ea"/>
            <a:cs typeface="+mn-cs"/>
          </a:endParaRPr>
        </a:p>
      </dgm:t>
    </dgm:pt>
    <dgm:pt modelId="{7A9FC291-2B6A-4475-8B09-917F9F09E3AB}" type="parTrans" cxnId="{C6E7222A-5F84-456A-9806-D51868FAF8A9}">
      <dgm:prSet/>
      <dgm:spPr/>
      <dgm:t>
        <a:bodyPr/>
        <a:lstStyle/>
        <a:p>
          <a:endParaRPr lang="ru-RU" noProof="0" dirty="0"/>
        </a:p>
      </dgm:t>
    </dgm:pt>
    <dgm:pt modelId="{4B87F32C-3630-48F2-9114-4262C0BEEA9E}" type="sibTrans" cxnId="{C6E7222A-5F84-456A-9806-D51868FAF8A9}">
      <dgm:prSet/>
      <dgm:spPr/>
      <dgm:t>
        <a:bodyPr/>
        <a:lstStyle/>
        <a:p>
          <a:endParaRPr lang="ru-RU" noProof="0" dirty="0"/>
        </a:p>
      </dgm:t>
    </dgm:pt>
    <dgm:pt modelId="{709ED9DC-E391-4C6C-B788-93F1C2EFB6FD}">
      <dgm:prSet phldrT="[Text]"/>
      <dgm:spPr/>
      <dgm:t>
        <a:bodyPr/>
        <a:lstStyle/>
        <a:p>
          <a:pPr algn="l" defTabSz="1216152">
            <a:buNone/>
          </a:pPr>
          <a:r>
            <a:rPr lang="en-US" sz="2400" b="0" i="0" noProof="0" dirty="0">
              <a:latin typeface="Century Gothic"/>
              <a:ea typeface="+mn-ea"/>
              <a:cs typeface="+mn-cs"/>
            </a:rPr>
            <a:t>Discourse knowledge</a:t>
          </a:r>
          <a:endParaRPr lang="ru-RU" sz="2400" b="0" i="0" noProof="0" dirty="0">
            <a:latin typeface="Century Gothic"/>
            <a:ea typeface="+mn-ea"/>
            <a:cs typeface="+mn-cs"/>
          </a:endParaRPr>
        </a:p>
      </dgm:t>
    </dgm:pt>
    <dgm:pt modelId="{B5FA6CF0-E0A0-46A0-93C9-B722B31A8A9C}" type="parTrans" cxnId="{78E3C3B3-FD19-41A6-A9CC-BB3375A6FF81}">
      <dgm:prSet/>
      <dgm:spPr/>
      <dgm:t>
        <a:bodyPr/>
        <a:lstStyle/>
        <a:p>
          <a:endParaRPr lang="ru-RU" noProof="0" dirty="0"/>
        </a:p>
      </dgm:t>
    </dgm:pt>
    <dgm:pt modelId="{F3C03C29-D7FF-4D61-8D75-8B75B2F589EC}" type="sibTrans" cxnId="{78E3C3B3-FD19-41A6-A9CC-BB3375A6FF81}">
      <dgm:prSet/>
      <dgm:spPr/>
      <dgm:t>
        <a:bodyPr/>
        <a:lstStyle/>
        <a:p>
          <a:endParaRPr lang="ru-RU" noProof="0" dirty="0"/>
        </a:p>
      </dgm:t>
    </dgm:pt>
    <dgm:pt modelId="{CC6B7442-0B72-4EF2-9F13-1325B51AFF9F}">
      <dgm:prSet phldrT="[Text]"/>
      <dgm:spPr/>
      <dgm:t>
        <a:bodyPr/>
        <a:lstStyle/>
        <a:p>
          <a:pPr algn="l" defTabSz="1216152">
            <a:buNone/>
          </a:pPr>
          <a:r>
            <a:rPr lang="en-US" sz="2400" b="0" i="0" noProof="0" dirty="0">
              <a:latin typeface="Century Gothic"/>
              <a:ea typeface="+mn-ea"/>
              <a:cs typeface="+mn-cs"/>
            </a:rPr>
            <a:t>Important Factors</a:t>
          </a:r>
          <a:endParaRPr lang="ru-RU" sz="2400" b="0" i="0" noProof="0" dirty="0">
            <a:latin typeface="Century Gothic"/>
            <a:ea typeface="+mn-ea"/>
            <a:cs typeface="+mn-cs"/>
          </a:endParaRPr>
        </a:p>
      </dgm:t>
    </dgm:pt>
    <dgm:pt modelId="{E3D139E0-5DC2-4F8E-9F8F-B3F0EBCD4689}" type="parTrans" cxnId="{102D6D4D-90C9-40F4-A001-35DCC329B127}">
      <dgm:prSet/>
      <dgm:spPr/>
      <dgm:t>
        <a:bodyPr/>
        <a:lstStyle/>
        <a:p>
          <a:endParaRPr lang="ru-RU" noProof="0" dirty="0"/>
        </a:p>
      </dgm:t>
    </dgm:pt>
    <dgm:pt modelId="{FF80E1BA-0D6F-4EE8-9640-892A5897DBCD}" type="sibTrans" cxnId="{102D6D4D-90C9-40F4-A001-35DCC329B127}">
      <dgm:prSet/>
      <dgm:spPr/>
      <dgm:t>
        <a:bodyPr/>
        <a:lstStyle/>
        <a:p>
          <a:endParaRPr lang="ru-RU" noProof="0" dirty="0"/>
        </a:p>
      </dgm:t>
    </dgm:pt>
    <dgm:pt modelId="{FE0A3CAE-D039-42F2-AF12-1E6F6793A633}">
      <dgm:prSet phldrT="[Text]"/>
      <dgm:spPr/>
      <dgm:t>
        <a:bodyPr/>
        <a:lstStyle/>
        <a:p>
          <a:pPr algn="l" defTabSz="1216152">
            <a:buNone/>
          </a:pPr>
          <a:endParaRPr lang="ru-RU" sz="2400" b="0" i="0" noProof="0" dirty="0">
            <a:latin typeface="Century Gothic"/>
            <a:ea typeface="+mn-ea"/>
            <a:cs typeface="+mn-cs"/>
          </a:endParaRPr>
        </a:p>
      </dgm:t>
    </dgm:pt>
    <dgm:pt modelId="{7E2ED2D1-AFF4-4DED-BB53-30A310825CE2}" type="parTrans" cxnId="{A6FB3C49-AB75-4315-BB6B-886AA454F16F}">
      <dgm:prSet/>
      <dgm:spPr/>
      <dgm:t>
        <a:bodyPr/>
        <a:lstStyle/>
        <a:p>
          <a:endParaRPr lang="ru-RU" noProof="0" dirty="0"/>
        </a:p>
      </dgm:t>
    </dgm:pt>
    <dgm:pt modelId="{417BDEF2-191B-4000-BDE8-D3D22A51FCF3}" type="sibTrans" cxnId="{A6FB3C49-AB75-4315-BB6B-886AA454F16F}">
      <dgm:prSet/>
      <dgm:spPr/>
      <dgm:t>
        <a:bodyPr/>
        <a:lstStyle/>
        <a:p>
          <a:endParaRPr lang="ru-RU" noProof="0" dirty="0"/>
        </a:p>
      </dgm:t>
    </dgm:pt>
    <dgm:pt modelId="{D22CFED5-476F-46E9-B0A8-B4D737DCE669}">
      <dgm:prSet phldrT="[Text]"/>
      <dgm:spPr/>
      <dgm:t>
        <a:bodyPr/>
        <a:lstStyle/>
        <a:p>
          <a:pPr algn="l" defTabSz="1216152">
            <a:buNone/>
          </a:pPr>
          <a:r>
            <a:rPr lang="en-US" sz="2400" b="0" i="0" noProof="0" dirty="0">
              <a:latin typeface="Century Gothic"/>
              <a:ea typeface="+mn-ea"/>
              <a:cs typeface="+mn-cs"/>
            </a:rPr>
            <a:t>Pragmatic knowledge</a:t>
          </a:r>
          <a:endParaRPr lang="ru-RU" sz="2400" b="0" i="0" noProof="0" dirty="0">
            <a:latin typeface="Century Gothic"/>
            <a:ea typeface="+mn-ea"/>
            <a:cs typeface="+mn-cs"/>
          </a:endParaRPr>
        </a:p>
      </dgm:t>
    </dgm:pt>
    <dgm:pt modelId="{F752FE45-AFCB-45AB-8259-597BE40E72A9}" type="parTrans" cxnId="{0242BCB6-C628-49E6-8542-67DAA2136551}">
      <dgm:prSet/>
      <dgm:spPr/>
      <dgm:t>
        <a:bodyPr/>
        <a:lstStyle/>
        <a:p>
          <a:endParaRPr lang="ru-RU"/>
        </a:p>
      </dgm:t>
    </dgm:pt>
    <dgm:pt modelId="{0BBCEE3E-B486-4728-B1E4-4E0603D6A85E}" type="sibTrans" cxnId="{0242BCB6-C628-49E6-8542-67DAA2136551}">
      <dgm:prSet/>
      <dgm:spPr/>
      <dgm:t>
        <a:bodyPr/>
        <a:lstStyle/>
        <a:p>
          <a:endParaRPr lang="ru-RU"/>
        </a:p>
      </dgm:t>
    </dgm:pt>
    <dgm:pt modelId="{56BD5AC6-50CF-4101-8BF8-4CA1C3E7AD96}">
      <dgm:prSet phldrT="[Text]"/>
      <dgm:spPr/>
      <dgm:t>
        <a:bodyPr/>
        <a:lstStyle/>
        <a:p>
          <a:pPr algn="l" defTabSz="1216152">
            <a:buNone/>
          </a:pPr>
          <a:r>
            <a:rPr lang="en-US" sz="2400" b="0" i="0" noProof="0" dirty="0">
              <a:latin typeface="Century Gothic"/>
              <a:ea typeface="+mn-ea"/>
              <a:cs typeface="+mn-cs"/>
            </a:rPr>
            <a:t>Grammar</a:t>
          </a:r>
          <a:endParaRPr lang="ru-RU" sz="2400" b="0" i="0" noProof="0" dirty="0">
            <a:latin typeface="Century Gothic"/>
            <a:ea typeface="+mn-ea"/>
            <a:cs typeface="+mn-cs"/>
          </a:endParaRPr>
        </a:p>
      </dgm:t>
    </dgm:pt>
    <dgm:pt modelId="{2C4943A2-A3EF-45E6-B127-2AAA24688B5F}" type="parTrans" cxnId="{D99D2CAF-4C4F-4133-8A47-D67B8B0E918C}">
      <dgm:prSet/>
      <dgm:spPr/>
      <dgm:t>
        <a:bodyPr/>
        <a:lstStyle/>
        <a:p>
          <a:endParaRPr lang="ru-RU"/>
        </a:p>
      </dgm:t>
    </dgm:pt>
    <dgm:pt modelId="{8EE76016-9CF4-4E42-8D1F-15AB9DD47D3E}" type="sibTrans" cxnId="{D99D2CAF-4C4F-4133-8A47-D67B8B0E918C}">
      <dgm:prSet/>
      <dgm:spPr/>
      <dgm:t>
        <a:bodyPr/>
        <a:lstStyle/>
        <a:p>
          <a:endParaRPr lang="ru-RU"/>
        </a:p>
      </dgm:t>
    </dgm:pt>
    <dgm:pt modelId="{1CB1C07A-5567-4AFD-96EB-8C065C9A4AD5}">
      <dgm:prSet phldrT="[Text]"/>
      <dgm:spPr/>
      <dgm:t>
        <a:bodyPr/>
        <a:lstStyle/>
        <a:p>
          <a:pPr algn="l" defTabSz="1216152">
            <a:buNone/>
          </a:pPr>
          <a:r>
            <a:rPr lang="en-US" sz="2400" b="0" i="0" noProof="0" dirty="0">
              <a:latin typeface="Century Gothic"/>
              <a:ea typeface="+mn-ea"/>
              <a:cs typeface="+mn-cs"/>
            </a:rPr>
            <a:t>Vocabulary</a:t>
          </a:r>
          <a:endParaRPr lang="ru-RU" sz="2400" b="0" i="0" noProof="0" dirty="0">
            <a:latin typeface="Century Gothic"/>
            <a:ea typeface="+mn-ea"/>
            <a:cs typeface="+mn-cs"/>
          </a:endParaRPr>
        </a:p>
      </dgm:t>
    </dgm:pt>
    <dgm:pt modelId="{0749B8B8-9B99-466D-8F38-E70D85C21E46}" type="parTrans" cxnId="{DDE220C1-1D7C-492B-9F72-D4A4817A77C6}">
      <dgm:prSet/>
      <dgm:spPr/>
      <dgm:t>
        <a:bodyPr/>
        <a:lstStyle/>
        <a:p>
          <a:endParaRPr lang="ru-RU"/>
        </a:p>
      </dgm:t>
    </dgm:pt>
    <dgm:pt modelId="{274F00F9-D81C-44A7-9BC5-186FC0339891}" type="sibTrans" cxnId="{DDE220C1-1D7C-492B-9F72-D4A4817A77C6}">
      <dgm:prSet/>
      <dgm:spPr/>
      <dgm:t>
        <a:bodyPr/>
        <a:lstStyle/>
        <a:p>
          <a:endParaRPr lang="ru-RU"/>
        </a:p>
      </dgm:t>
    </dgm:pt>
    <dgm:pt modelId="{B948161F-92E1-4427-8AC5-73B880962D34}">
      <dgm:prSet phldrT="[Text]"/>
      <dgm:spPr/>
      <dgm:t>
        <a:bodyPr/>
        <a:lstStyle/>
        <a:p>
          <a:pPr algn="l" defTabSz="1216152">
            <a:buNone/>
          </a:pPr>
          <a:r>
            <a:rPr lang="en-US" sz="2400" b="0" i="0" noProof="0" dirty="0">
              <a:latin typeface="Century Gothic"/>
              <a:ea typeface="+mn-ea"/>
              <a:cs typeface="+mn-cs"/>
            </a:rPr>
            <a:t>Phonology</a:t>
          </a:r>
          <a:endParaRPr lang="ru-RU" sz="2400" b="0" i="0" noProof="0" dirty="0">
            <a:latin typeface="Century Gothic"/>
            <a:ea typeface="+mn-ea"/>
            <a:cs typeface="+mn-cs"/>
          </a:endParaRPr>
        </a:p>
      </dgm:t>
    </dgm:pt>
    <dgm:pt modelId="{EA7784C0-A1F3-49FA-86D1-3CC5EEDB6EE1}" type="parTrans" cxnId="{B24C6DD3-A019-4A6E-88FD-1756A084F97E}">
      <dgm:prSet/>
      <dgm:spPr/>
      <dgm:t>
        <a:bodyPr/>
        <a:lstStyle/>
        <a:p>
          <a:endParaRPr lang="ru-RU"/>
        </a:p>
      </dgm:t>
    </dgm:pt>
    <dgm:pt modelId="{838A5223-0EC0-4921-8ECF-AC31F1577692}" type="sibTrans" cxnId="{B24C6DD3-A019-4A6E-88FD-1756A084F97E}">
      <dgm:prSet/>
      <dgm:spPr/>
      <dgm:t>
        <a:bodyPr/>
        <a:lstStyle/>
        <a:p>
          <a:endParaRPr lang="ru-RU"/>
        </a:p>
      </dgm:t>
    </dgm:pt>
    <dgm:pt modelId="{B0AF1D55-C54C-472F-A54A-84DBCBD3519C}">
      <dgm:prSet phldrT="[Text]"/>
      <dgm:spPr/>
      <dgm:t>
        <a:bodyPr/>
        <a:lstStyle/>
        <a:p>
          <a:pPr algn="l" defTabSz="1216152">
            <a:buNone/>
          </a:pPr>
          <a:r>
            <a:rPr lang="en-US" sz="2400" b="0" i="0" noProof="0" dirty="0">
              <a:latin typeface="Century Gothic"/>
              <a:ea typeface="+mn-ea"/>
              <a:cs typeface="+mn-cs"/>
            </a:rPr>
            <a:t>Speech conditions</a:t>
          </a:r>
          <a:endParaRPr lang="ru-RU" sz="2400" b="0" i="0" noProof="0" dirty="0">
            <a:latin typeface="Century Gothic"/>
            <a:ea typeface="+mn-ea"/>
            <a:cs typeface="+mn-cs"/>
          </a:endParaRPr>
        </a:p>
      </dgm:t>
    </dgm:pt>
    <dgm:pt modelId="{4708C727-841E-4E7C-8DFF-723C5FC012CE}" type="parTrans" cxnId="{54911241-03BD-4762-96D8-FAA0D4C5D409}">
      <dgm:prSet/>
      <dgm:spPr/>
      <dgm:t>
        <a:bodyPr/>
        <a:lstStyle/>
        <a:p>
          <a:endParaRPr lang="ru-RU"/>
        </a:p>
      </dgm:t>
    </dgm:pt>
    <dgm:pt modelId="{92F33C75-4B72-4564-BB06-12437538B671}" type="sibTrans" cxnId="{54911241-03BD-4762-96D8-FAA0D4C5D409}">
      <dgm:prSet/>
      <dgm:spPr/>
      <dgm:t>
        <a:bodyPr/>
        <a:lstStyle/>
        <a:p>
          <a:endParaRPr lang="ru-RU"/>
        </a:p>
      </dgm:t>
    </dgm:pt>
    <dgm:pt modelId="{ED5DCCC5-BCA8-4491-AA37-BAF153ECA184}" type="pres">
      <dgm:prSet presAssocID="{90119837-5B71-4D44-BB01-DB0B084933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DD881E-A532-414B-870C-8ADE2076F78C}" type="pres">
      <dgm:prSet presAssocID="{477D14C5-CED9-4CFC-B338-DFB0C8090B9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5F6E02-AD43-4E7A-935B-DDF5D6C74800}" type="pres">
      <dgm:prSet presAssocID="{477D14C5-CED9-4CFC-B338-DFB0C8090B9F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203336-F3DE-4B3A-BCF4-0F68C23AC2BB}" type="pres">
      <dgm:prSet presAssocID="{3C67E77D-62FA-499D-B5E6-E79A091C526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2956A5-ADC8-4959-B856-589B9D9B9635}" type="pres">
      <dgm:prSet presAssocID="{3C67E77D-62FA-499D-B5E6-E79A091C5267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4CB5D5-837D-47FC-9E42-A26D800BC695}" type="pres">
      <dgm:prSet presAssocID="{CC6B7442-0B72-4EF2-9F13-1325B51AFF9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B7B17B-8600-44B0-B235-389E5D71D804}" type="pres">
      <dgm:prSet presAssocID="{CC6B7442-0B72-4EF2-9F13-1325B51AFF9F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E7222A-5F84-456A-9806-D51868FAF8A9}" srcId="{3C67E77D-62FA-499D-B5E6-E79A091C5267}" destId="{D6510970-8F9C-4B45-A0F3-6ACB9AA76D40}" srcOrd="0" destOrd="0" parTransId="{7A9FC291-2B6A-4475-8B09-917F9F09E3AB}" sibTransId="{4B87F32C-3630-48F2-9114-4262C0BEEA9E}"/>
    <dgm:cxn modelId="{3656B090-A676-4E00-8A74-815942300152}" type="presOf" srcId="{709ED9DC-E391-4C6C-B788-93F1C2EFB6FD}" destId="{782956A5-ADC8-4959-B856-589B9D9B9635}" srcOrd="0" destOrd="1" presId="urn:microsoft.com/office/officeart/2005/8/layout/vList2"/>
    <dgm:cxn modelId="{A55A44F5-7713-43BE-A80C-9D7C49E6D5AD}" type="presOf" srcId="{D6510970-8F9C-4B45-A0F3-6ACB9AA76D40}" destId="{782956A5-ADC8-4959-B856-589B9D9B9635}" srcOrd="0" destOrd="0" presId="urn:microsoft.com/office/officeart/2005/8/layout/vList2"/>
    <dgm:cxn modelId="{50A84A7D-BB83-479E-9A19-8AECBC4ED89D}" type="presOf" srcId="{B948161F-92E1-4427-8AC5-73B880962D34}" destId="{782956A5-ADC8-4959-B856-589B9D9B9635}" srcOrd="0" destOrd="5" presId="urn:microsoft.com/office/officeart/2005/8/layout/vList2"/>
    <dgm:cxn modelId="{96956FBE-70C8-4F89-BD0B-33093C0F439D}" type="presOf" srcId="{3C67E77D-62FA-499D-B5E6-E79A091C5267}" destId="{81203336-F3DE-4B3A-BCF4-0F68C23AC2BB}" srcOrd="0" destOrd="0" presId="urn:microsoft.com/office/officeart/2005/8/layout/vList2"/>
    <dgm:cxn modelId="{32AA6160-4426-4C4D-93AE-E2F474E37AD9}" srcId="{90119837-5B71-4D44-BB01-DB0B084933C8}" destId="{3C67E77D-62FA-499D-B5E6-E79A091C5267}" srcOrd="1" destOrd="0" parTransId="{5337D229-E330-4525-B0FA-14EC5A80604A}" sibTransId="{C056AC5D-B04E-4376-A1CB-3EAB7BE5AF5B}"/>
    <dgm:cxn modelId="{0242BCB6-C628-49E6-8542-67DAA2136551}" srcId="{3C67E77D-62FA-499D-B5E6-E79A091C5267}" destId="{D22CFED5-476F-46E9-B0A8-B4D737DCE669}" srcOrd="2" destOrd="0" parTransId="{F752FE45-AFCB-45AB-8259-597BE40E72A9}" sibTransId="{0BBCEE3E-B486-4728-B1E4-4E0603D6A85E}"/>
    <dgm:cxn modelId="{0F1F224B-6995-4D7E-B65E-FDD2121E7EA2}" type="presOf" srcId="{FE0A3CAE-D039-42F2-AF12-1E6F6793A633}" destId="{08B7B17B-8600-44B0-B235-389E5D71D804}" srcOrd="0" destOrd="0" presId="urn:microsoft.com/office/officeart/2005/8/layout/vList2"/>
    <dgm:cxn modelId="{D99D2CAF-4C4F-4133-8A47-D67B8B0E918C}" srcId="{3C67E77D-62FA-499D-B5E6-E79A091C5267}" destId="{56BD5AC6-50CF-4101-8BF8-4CA1C3E7AD96}" srcOrd="3" destOrd="0" parTransId="{2C4943A2-A3EF-45E6-B127-2AAA24688B5F}" sibTransId="{8EE76016-9CF4-4E42-8D1F-15AB9DD47D3E}"/>
    <dgm:cxn modelId="{5BDE416F-F97E-4F73-BE1A-C12EA4F60682}" type="presOf" srcId="{90119837-5B71-4D44-BB01-DB0B084933C8}" destId="{ED5DCCC5-BCA8-4491-AA37-BAF153ECA184}" srcOrd="0" destOrd="0" presId="urn:microsoft.com/office/officeart/2005/8/layout/vList2"/>
    <dgm:cxn modelId="{76D0A13D-8061-4F2E-8BC9-03F9A575C32F}" type="presOf" srcId="{1CB1C07A-5567-4AFD-96EB-8C065C9A4AD5}" destId="{782956A5-ADC8-4959-B856-589B9D9B9635}" srcOrd="0" destOrd="4" presId="urn:microsoft.com/office/officeart/2005/8/layout/vList2"/>
    <dgm:cxn modelId="{A6FB3C49-AB75-4315-BB6B-886AA454F16F}" srcId="{CC6B7442-0B72-4EF2-9F13-1325B51AFF9F}" destId="{FE0A3CAE-D039-42F2-AF12-1E6F6793A633}" srcOrd="0" destOrd="0" parTransId="{7E2ED2D1-AFF4-4DED-BB53-30A310825CE2}" sibTransId="{417BDEF2-191B-4000-BDE8-D3D22A51FCF3}"/>
    <dgm:cxn modelId="{594ECC8D-94FA-41B7-9F5F-6B7A67E36EF5}" type="presOf" srcId="{C111C18A-FD96-4E63-821A-54D70D8DC65F}" destId="{CD5F6E02-AD43-4E7A-935B-DDF5D6C74800}" srcOrd="0" destOrd="0" presId="urn:microsoft.com/office/officeart/2005/8/layout/vList2"/>
    <dgm:cxn modelId="{671D6D58-A905-4A7F-A9F2-0784F52E9B73}" type="presOf" srcId="{56BD5AC6-50CF-4101-8BF8-4CA1C3E7AD96}" destId="{782956A5-ADC8-4959-B856-589B9D9B9635}" srcOrd="0" destOrd="3" presId="urn:microsoft.com/office/officeart/2005/8/layout/vList2"/>
    <dgm:cxn modelId="{54911241-03BD-4762-96D8-FAA0D4C5D409}" srcId="{3C67E77D-62FA-499D-B5E6-E79A091C5267}" destId="{B0AF1D55-C54C-472F-A54A-84DBCBD3519C}" srcOrd="6" destOrd="0" parTransId="{4708C727-841E-4E7C-8DFF-723C5FC012CE}" sibTransId="{92F33C75-4B72-4564-BB06-12437538B671}"/>
    <dgm:cxn modelId="{1259ED78-DB94-49C4-8A38-15ECD21781DD}" type="presOf" srcId="{B0AF1D55-C54C-472F-A54A-84DBCBD3519C}" destId="{782956A5-ADC8-4959-B856-589B9D9B9635}" srcOrd="0" destOrd="6" presId="urn:microsoft.com/office/officeart/2005/8/layout/vList2"/>
    <dgm:cxn modelId="{B24C6DD3-A019-4A6E-88FD-1756A084F97E}" srcId="{3C67E77D-62FA-499D-B5E6-E79A091C5267}" destId="{B948161F-92E1-4427-8AC5-73B880962D34}" srcOrd="5" destOrd="0" parTransId="{EA7784C0-A1F3-49FA-86D1-3CC5EEDB6EE1}" sibTransId="{838A5223-0EC0-4921-8ECF-AC31F1577692}"/>
    <dgm:cxn modelId="{7D461F02-AB37-447A-AC6B-D31C4D2EC6A9}" srcId="{90119837-5B71-4D44-BB01-DB0B084933C8}" destId="{477D14C5-CED9-4CFC-B338-DFB0C8090B9F}" srcOrd="0" destOrd="0" parTransId="{92DFCBC7-BC14-4697-8ECD-BF0D5B1EDA3B}" sibTransId="{87E3C0DB-7BEE-424E-8E11-B838D238D595}"/>
    <dgm:cxn modelId="{78E3C3B3-FD19-41A6-A9CC-BB3375A6FF81}" srcId="{3C67E77D-62FA-499D-B5E6-E79A091C5267}" destId="{709ED9DC-E391-4C6C-B788-93F1C2EFB6FD}" srcOrd="1" destOrd="0" parTransId="{B5FA6CF0-E0A0-46A0-93C9-B722B31A8A9C}" sibTransId="{F3C03C29-D7FF-4D61-8D75-8B75B2F589EC}"/>
    <dgm:cxn modelId="{FFD8B471-C98F-4DB5-8DE3-2AB7E896ADD5}" srcId="{477D14C5-CED9-4CFC-B338-DFB0C8090B9F}" destId="{C111C18A-FD96-4E63-821A-54D70D8DC65F}" srcOrd="0" destOrd="0" parTransId="{83BE74EF-FAB4-45A2-BBED-7CD5259AB210}" sibTransId="{B4F34DE2-2DAE-4F88-8C78-BD8892EBF4FF}"/>
    <dgm:cxn modelId="{DDE220C1-1D7C-492B-9F72-D4A4817A77C6}" srcId="{3C67E77D-62FA-499D-B5E6-E79A091C5267}" destId="{1CB1C07A-5567-4AFD-96EB-8C065C9A4AD5}" srcOrd="4" destOrd="0" parTransId="{0749B8B8-9B99-466D-8F38-E70D85C21E46}" sibTransId="{274F00F9-D81C-44A7-9BC5-186FC0339891}"/>
    <dgm:cxn modelId="{102D6D4D-90C9-40F4-A001-35DCC329B127}" srcId="{90119837-5B71-4D44-BB01-DB0B084933C8}" destId="{CC6B7442-0B72-4EF2-9F13-1325B51AFF9F}" srcOrd="2" destOrd="0" parTransId="{E3D139E0-5DC2-4F8E-9F8F-B3F0EBCD4689}" sibTransId="{FF80E1BA-0D6F-4EE8-9640-892A5897DBCD}"/>
    <dgm:cxn modelId="{139D5BB1-09CB-45F8-9347-D7764258A754}" type="presOf" srcId="{CC6B7442-0B72-4EF2-9F13-1325B51AFF9F}" destId="{D64CB5D5-837D-47FC-9E42-A26D800BC695}" srcOrd="0" destOrd="0" presId="urn:microsoft.com/office/officeart/2005/8/layout/vList2"/>
    <dgm:cxn modelId="{0A5782F8-7092-407A-96C3-11243EA3DA04}" type="presOf" srcId="{D22CFED5-476F-46E9-B0A8-B4D737DCE669}" destId="{782956A5-ADC8-4959-B856-589B9D9B9635}" srcOrd="0" destOrd="2" presId="urn:microsoft.com/office/officeart/2005/8/layout/vList2"/>
    <dgm:cxn modelId="{8D0A4494-246A-45A7-AB6A-CDBC9E33ECD3}" type="presOf" srcId="{477D14C5-CED9-4CFC-B338-DFB0C8090B9F}" destId="{A9DD881E-A532-414B-870C-8ADE2076F78C}" srcOrd="0" destOrd="0" presId="urn:microsoft.com/office/officeart/2005/8/layout/vList2"/>
    <dgm:cxn modelId="{0910C0A3-A67A-496C-8A74-C4E35FED4675}" type="presParOf" srcId="{ED5DCCC5-BCA8-4491-AA37-BAF153ECA184}" destId="{A9DD881E-A532-414B-870C-8ADE2076F78C}" srcOrd="0" destOrd="0" presId="urn:microsoft.com/office/officeart/2005/8/layout/vList2"/>
    <dgm:cxn modelId="{9334B2F5-7FCF-4B1F-B6AA-DB249F4421A1}" type="presParOf" srcId="{ED5DCCC5-BCA8-4491-AA37-BAF153ECA184}" destId="{CD5F6E02-AD43-4E7A-935B-DDF5D6C74800}" srcOrd="1" destOrd="0" presId="urn:microsoft.com/office/officeart/2005/8/layout/vList2"/>
    <dgm:cxn modelId="{4F4F04E9-8CC4-46EA-94F2-D97F126F4DA5}" type="presParOf" srcId="{ED5DCCC5-BCA8-4491-AA37-BAF153ECA184}" destId="{81203336-F3DE-4B3A-BCF4-0F68C23AC2BB}" srcOrd="2" destOrd="0" presId="urn:microsoft.com/office/officeart/2005/8/layout/vList2"/>
    <dgm:cxn modelId="{9E10C16C-1E52-4EC3-8CA1-A7C07C605948}" type="presParOf" srcId="{ED5DCCC5-BCA8-4491-AA37-BAF153ECA184}" destId="{782956A5-ADC8-4959-B856-589B9D9B9635}" srcOrd="3" destOrd="0" presId="urn:microsoft.com/office/officeart/2005/8/layout/vList2"/>
    <dgm:cxn modelId="{8E5B4048-9D19-4E76-9DF1-CC741CEADF9A}" type="presParOf" srcId="{ED5DCCC5-BCA8-4491-AA37-BAF153ECA184}" destId="{D64CB5D5-837D-47FC-9E42-A26D800BC695}" srcOrd="4" destOrd="0" presId="urn:microsoft.com/office/officeart/2005/8/layout/vList2"/>
    <dgm:cxn modelId="{3160F1A4-3C45-478F-BAAB-DEF3A5444A4A}" type="presParOf" srcId="{ED5DCCC5-BCA8-4491-AA37-BAF153ECA184}" destId="{08B7B17B-8600-44B0-B235-389E5D71D80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D881E-A532-414B-870C-8ADE2076F78C}">
      <dsp:nvSpPr>
        <dsp:cNvPr id="0" name=""/>
        <dsp:cNvSpPr/>
      </dsp:nvSpPr>
      <dsp:spPr>
        <a:xfrm>
          <a:off x="0" y="54724"/>
          <a:ext cx="4976813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1216152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noProof="0" dirty="0">
              <a:latin typeface="Century Gothic"/>
              <a:ea typeface="+mn-ea"/>
              <a:cs typeface="+mn-cs"/>
            </a:rPr>
            <a:t>Extra linguistic knowledge</a:t>
          </a:r>
          <a:endParaRPr lang="ru-RU" sz="2200" b="0" i="0" kern="1200" noProof="0" dirty="0">
            <a:latin typeface="Century Gothic"/>
            <a:ea typeface="+mn-ea"/>
            <a:cs typeface="+mn-cs"/>
          </a:endParaRPr>
        </a:p>
      </dsp:txBody>
      <dsp:txXfrm>
        <a:off x="25759" y="80483"/>
        <a:ext cx="4925295" cy="476152"/>
      </dsp:txXfrm>
    </dsp:sp>
    <dsp:sp modelId="{CD5F6E02-AD43-4E7A-935B-DDF5D6C74800}">
      <dsp:nvSpPr>
        <dsp:cNvPr id="0" name=""/>
        <dsp:cNvSpPr/>
      </dsp:nvSpPr>
      <dsp:spPr>
        <a:xfrm>
          <a:off x="0" y="582394"/>
          <a:ext cx="4976813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014" tIns="27940" rIns="156464" bIns="27940" numCol="1" spcCol="1270" anchor="t" anchorCtr="0">
          <a:noAutofit/>
        </a:bodyPr>
        <a:lstStyle/>
        <a:p>
          <a:pPr marL="171450" lvl="1" indent="-171450" algn="l" defTabSz="1216152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b="0" i="0" kern="1200" noProof="0" dirty="0">
              <a:latin typeface="Century Gothic"/>
              <a:ea typeface="+mn-ea"/>
              <a:cs typeface="+mn-cs"/>
            </a:rPr>
            <a:t>Sociocultural knowledge</a:t>
          </a:r>
          <a:endParaRPr lang="ru-RU" sz="1700" b="0" i="0" kern="1200" noProof="0" dirty="0">
            <a:latin typeface="Century Gothic"/>
            <a:ea typeface="+mn-ea"/>
            <a:cs typeface="+mn-cs"/>
          </a:endParaRPr>
        </a:p>
      </dsp:txBody>
      <dsp:txXfrm>
        <a:off x="0" y="582394"/>
        <a:ext cx="4976813" cy="364320"/>
      </dsp:txXfrm>
    </dsp:sp>
    <dsp:sp modelId="{81203336-F3DE-4B3A-BCF4-0F68C23AC2BB}">
      <dsp:nvSpPr>
        <dsp:cNvPr id="0" name=""/>
        <dsp:cNvSpPr/>
      </dsp:nvSpPr>
      <dsp:spPr>
        <a:xfrm>
          <a:off x="0" y="946714"/>
          <a:ext cx="4976813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1216152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noProof="0" dirty="0">
              <a:latin typeface="Century Gothic"/>
              <a:ea typeface="+mn-ea"/>
              <a:cs typeface="+mn-cs"/>
            </a:rPr>
            <a:t>Linguistic knowledge</a:t>
          </a:r>
          <a:endParaRPr lang="ru-RU" sz="2200" b="0" i="0" kern="1200" noProof="0" dirty="0">
            <a:latin typeface="Century Gothic"/>
            <a:ea typeface="+mn-ea"/>
            <a:cs typeface="+mn-cs"/>
          </a:endParaRPr>
        </a:p>
      </dsp:txBody>
      <dsp:txXfrm>
        <a:off x="25759" y="972473"/>
        <a:ext cx="4925295" cy="476152"/>
      </dsp:txXfrm>
    </dsp:sp>
    <dsp:sp modelId="{782956A5-ADC8-4959-B856-589B9D9B9635}">
      <dsp:nvSpPr>
        <dsp:cNvPr id="0" name=""/>
        <dsp:cNvSpPr/>
      </dsp:nvSpPr>
      <dsp:spPr>
        <a:xfrm>
          <a:off x="0" y="1474385"/>
          <a:ext cx="4976813" cy="2049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014" tIns="27940" rIns="156464" bIns="27940" numCol="1" spcCol="1270" anchor="t" anchorCtr="0">
          <a:noAutofit/>
        </a:bodyPr>
        <a:lstStyle/>
        <a:p>
          <a:pPr marL="171450" lvl="1" indent="-171450" algn="l" defTabSz="1216152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b="0" i="0" kern="1200" noProof="0" dirty="0">
              <a:latin typeface="Century Gothic"/>
              <a:ea typeface="+mn-ea"/>
              <a:cs typeface="+mn-cs"/>
            </a:rPr>
            <a:t>Genre knowledge</a:t>
          </a:r>
          <a:endParaRPr lang="ru-RU" sz="1700" b="0" i="0" kern="1200" noProof="0" dirty="0">
            <a:latin typeface="Century Gothic"/>
            <a:ea typeface="+mn-ea"/>
            <a:cs typeface="+mn-cs"/>
          </a:endParaRPr>
        </a:p>
        <a:p>
          <a:pPr marL="171450" lvl="1" indent="-171450" algn="l" defTabSz="1216152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b="0" i="0" kern="1200" noProof="0" dirty="0">
              <a:latin typeface="Century Gothic"/>
              <a:ea typeface="+mn-ea"/>
              <a:cs typeface="+mn-cs"/>
            </a:rPr>
            <a:t>Discourse knowledge</a:t>
          </a:r>
          <a:endParaRPr lang="ru-RU" sz="1700" b="0" i="0" kern="1200" noProof="0" dirty="0">
            <a:latin typeface="Century Gothic"/>
            <a:ea typeface="+mn-ea"/>
            <a:cs typeface="+mn-cs"/>
          </a:endParaRPr>
        </a:p>
        <a:p>
          <a:pPr marL="171450" lvl="1" indent="-171450" algn="l" defTabSz="1216152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b="0" i="0" kern="1200" noProof="0" dirty="0">
              <a:latin typeface="Century Gothic"/>
              <a:ea typeface="+mn-ea"/>
              <a:cs typeface="+mn-cs"/>
            </a:rPr>
            <a:t>Pragmatic knowledge</a:t>
          </a:r>
          <a:endParaRPr lang="ru-RU" sz="1700" b="0" i="0" kern="1200" noProof="0" dirty="0">
            <a:latin typeface="Century Gothic"/>
            <a:ea typeface="+mn-ea"/>
            <a:cs typeface="+mn-cs"/>
          </a:endParaRPr>
        </a:p>
        <a:p>
          <a:pPr marL="171450" lvl="1" indent="-171450" algn="l" defTabSz="1216152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b="0" i="0" kern="1200" noProof="0" dirty="0">
              <a:latin typeface="Century Gothic"/>
              <a:ea typeface="+mn-ea"/>
              <a:cs typeface="+mn-cs"/>
            </a:rPr>
            <a:t>Grammar</a:t>
          </a:r>
          <a:endParaRPr lang="ru-RU" sz="1700" b="0" i="0" kern="1200" noProof="0" dirty="0">
            <a:latin typeface="Century Gothic"/>
            <a:ea typeface="+mn-ea"/>
            <a:cs typeface="+mn-cs"/>
          </a:endParaRPr>
        </a:p>
        <a:p>
          <a:pPr marL="171450" lvl="1" indent="-171450" algn="l" defTabSz="1216152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b="0" i="0" kern="1200" noProof="0" dirty="0">
              <a:latin typeface="Century Gothic"/>
              <a:ea typeface="+mn-ea"/>
              <a:cs typeface="+mn-cs"/>
            </a:rPr>
            <a:t>Vocabulary</a:t>
          </a:r>
          <a:endParaRPr lang="ru-RU" sz="1700" b="0" i="0" kern="1200" noProof="0" dirty="0">
            <a:latin typeface="Century Gothic"/>
            <a:ea typeface="+mn-ea"/>
            <a:cs typeface="+mn-cs"/>
          </a:endParaRPr>
        </a:p>
        <a:p>
          <a:pPr marL="171450" lvl="1" indent="-171450" algn="l" defTabSz="1216152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b="0" i="0" kern="1200" noProof="0" dirty="0">
              <a:latin typeface="Century Gothic"/>
              <a:ea typeface="+mn-ea"/>
              <a:cs typeface="+mn-cs"/>
            </a:rPr>
            <a:t>Phonology</a:t>
          </a:r>
          <a:endParaRPr lang="ru-RU" sz="1700" b="0" i="0" kern="1200" noProof="0" dirty="0">
            <a:latin typeface="Century Gothic"/>
            <a:ea typeface="+mn-ea"/>
            <a:cs typeface="+mn-cs"/>
          </a:endParaRPr>
        </a:p>
        <a:p>
          <a:pPr marL="171450" lvl="1" indent="-171450" algn="l" defTabSz="1216152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b="0" i="0" kern="1200" noProof="0" dirty="0">
              <a:latin typeface="Century Gothic"/>
              <a:ea typeface="+mn-ea"/>
              <a:cs typeface="+mn-cs"/>
            </a:rPr>
            <a:t>Speech conditions</a:t>
          </a:r>
          <a:endParaRPr lang="ru-RU" sz="1700" b="0" i="0" kern="1200" noProof="0" dirty="0">
            <a:latin typeface="Century Gothic"/>
            <a:ea typeface="+mn-ea"/>
            <a:cs typeface="+mn-cs"/>
          </a:endParaRPr>
        </a:p>
      </dsp:txBody>
      <dsp:txXfrm>
        <a:off x="0" y="1474385"/>
        <a:ext cx="4976813" cy="2049300"/>
      </dsp:txXfrm>
    </dsp:sp>
    <dsp:sp modelId="{D64CB5D5-837D-47FC-9E42-A26D800BC695}">
      <dsp:nvSpPr>
        <dsp:cNvPr id="0" name=""/>
        <dsp:cNvSpPr/>
      </dsp:nvSpPr>
      <dsp:spPr>
        <a:xfrm>
          <a:off x="0" y="3523685"/>
          <a:ext cx="4976813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1216152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noProof="0" dirty="0">
              <a:latin typeface="Century Gothic"/>
              <a:ea typeface="+mn-ea"/>
              <a:cs typeface="+mn-cs"/>
            </a:rPr>
            <a:t>Important Factors</a:t>
          </a:r>
          <a:endParaRPr lang="ru-RU" sz="2200" b="0" i="0" kern="1200" noProof="0" dirty="0">
            <a:latin typeface="Century Gothic"/>
            <a:ea typeface="+mn-ea"/>
            <a:cs typeface="+mn-cs"/>
          </a:endParaRPr>
        </a:p>
      </dsp:txBody>
      <dsp:txXfrm>
        <a:off x="25759" y="3549444"/>
        <a:ext cx="4925295" cy="476152"/>
      </dsp:txXfrm>
    </dsp:sp>
    <dsp:sp modelId="{08B7B17B-8600-44B0-B235-389E5D71D804}">
      <dsp:nvSpPr>
        <dsp:cNvPr id="0" name=""/>
        <dsp:cNvSpPr/>
      </dsp:nvSpPr>
      <dsp:spPr>
        <a:xfrm>
          <a:off x="0" y="4051355"/>
          <a:ext cx="4976813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014" tIns="27940" rIns="156464" bIns="27940" numCol="1" spcCol="1270" anchor="t" anchorCtr="0">
          <a:noAutofit/>
        </a:bodyPr>
        <a:lstStyle/>
        <a:p>
          <a:pPr marL="171450" lvl="1" indent="-171450" algn="l" defTabSz="1216152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700" b="0" i="0" kern="1200" noProof="0" dirty="0">
            <a:latin typeface="Century Gothic"/>
            <a:ea typeface="+mn-ea"/>
            <a:cs typeface="+mn-cs"/>
          </a:endParaRPr>
        </a:p>
      </dsp:txBody>
      <dsp:txXfrm>
        <a:off x="0" y="4051355"/>
        <a:ext cx="4976813" cy="364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ru-RU">
                <a:solidFill>
                  <a:schemeClr val="tx2"/>
                </a:solidFill>
              </a:rPr>
              <a:t>09.10.2016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ru-RU"/>
              <a:pPr/>
              <a:t>09.10.2016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noProof="0" smtClean="0"/>
              <a:t>09.10.2016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noProof="0" smtClean="0"/>
              <a:t>09.10.2016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ru-RU" noProof="0" smtClean="0"/>
              <a:t>09.10.2016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t>09.10.2016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t>09.10.2016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t>09.10.2016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t>09.10.2016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noProof="0" smtClean="0"/>
              <a:t>09.10.2016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noProof="0" smtClean="0"/>
              <a:t>09.10.2016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ru-RU" noProof="0" smtClean="0"/>
              <a:pPr/>
              <a:t>09.10.2016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 defTabSz="1216152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7200" b="0" i="0" baseline="0" dirty="0">
                <a:solidFill>
                  <a:srgbClr val="374C81"/>
                </a:solidFill>
                <a:latin typeface="Century Gothic"/>
                <a:ea typeface="+mj-ea"/>
                <a:cs typeface="+mj-cs"/>
              </a:rPr>
              <a:t>HOW TO TEACH SPEAKING</a:t>
            </a:r>
            <a:endParaRPr lang="ru-RU" sz="7200" b="0" i="0" baseline="0" dirty="0">
              <a:solidFill>
                <a:srgbClr val="374C81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en-US" dirty="0">
                <a:solidFill>
                  <a:srgbClr val="374C81"/>
                </a:solidFill>
              </a:rPr>
              <a:t>Secondary School State </a:t>
            </a:r>
            <a:r>
              <a:rPr lang="en-US" dirty="0" smtClean="0">
                <a:solidFill>
                  <a:srgbClr val="374C81"/>
                </a:solidFill>
              </a:rPr>
              <a:t>Exam</a:t>
            </a:r>
            <a:endParaRPr lang="en-US" dirty="0">
              <a:solidFill>
                <a:srgbClr val="374C81"/>
              </a:solidFill>
            </a:endParaRPr>
          </a:p>
          <a:p>
            <a:pPr marL="0" indent="0" algn="l">
              <a:spcBef>
                <a:spcPts val="0"/>
              </a:spcBef>
              <a:buNone/>
            </a:pPr>
            <a:r>
              <a:rPr lang="en-US" dirty="0" err="1" smtClean="0">
                <a:solidFill>
                  <a:srgbClr val="374C81"/>
                </a:solidFill>
              </a:rPr>
              <a:t>Nadisheva</a:t>
            </a:r>
            <a:r>
              <a:rPr lang="en-US" dirty="0" smtClean="0">
                <a:solidFill>
                  <a:srgbClr val="374C81"/>
                </a:solidFill>
              </a:rPr>
              <a:t> E.B.</a:t>
            </a:r>
            <a:endParaRPr lang="en-US" sz="2800" b="0" i="0" dirty="0" smtClean="0">
              <a:solidFill>
                <a:srgbClr val="374C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1216152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374C81"/>
                </a:solidFill>
                <a:latin typeface="Century Gothic"/>
              </a:rPr>
              <a:t>What speakers can do</a:t>
            </a:r>
            <a:endParaRPr lang="ru-RU" sz="4400" b="0" i="0" baseline="0" dirty="0">
              <a:solidFill>
                <a:srgbClr val="374C81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en-US" dirty="0">
                <a:solidFill>
                  <a:srgbClr val="374C81"/>
                </a:solidFill>
                <a:latin typeface="Century Gothic"/>
              </a:rPr>
              <a:t>Speech production</a:t>
            </a:r>
            <a:endParaRPr lang="ru-RU" sz="2400" b="0" i="0" dirty="0">
              <a:solidFill>
                <a:srgbClr val="374C81"/>
              </a:solidFill>
              <a:latin typeface="Century Gothic"/>
              <a:ea typeface="+mn-ea"/>
              <a:cs typeface="+mn-cs"/>
            </a:endParaRPr>
          </a:p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en-US" dirty="0">
                <a:solidFill>
                  <a:srgbClr val="374C81"/>
                </a:solidFill>
                <a:latin typeface="Century Gothic"/>
              </a:rPr>
              <a:t>Conceptualization and formulation</a:t>
            </a:r>
            <a:endParaRPr lang="ru-RU" sz="2400" b="0" i="0" dirty="0">
              <a:solidFill>
                <a:srgbClr val="374C81"/>
              </a:solidFill>
              <a:latin typeface="Century Gothic"/>
              <a:ea typeface="+mn-ea"/>
              <a:cs typeface="+mn-cs"/>
            </a:endParaRPr>
          </a:p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en-US" dirty="0">
                <a:solidFill>
                  <a:srgbClr val="374C81"/>
                </a:solidFill>
                <a:latin typeface="Century Gothic"/>
              </a:rPr>
              <a:t>Articulation</a:t>
            </a:r>
          </a:p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en-US" sz="2400" b="0" i="0" dirty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Self – monitoring and repair</a:t>
            </a:r>
          </a:p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en-US" dirty="0">
                <a:solidFill>
                  <a:srgbClr val="374C81"/>
                </a:solidFill>
                <a:latin typeface="Century Gothic"/>
              </a:rPr>
              <a:t>Automaticity</a:t>
            </a:r>
          </a:p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en-US" sz="2400" b="0" i="0" dirty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Fluency</a:t>
            </a:r>
          </a:p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en-US" dirty="0">
                <a:solidFill>
                  <a:srgbClr val="374C81"/>
                </a:solidFill>
                <a:latin typeface="Century Gothic"/>
              </a:rPr>
              <a:t>Managing talk</a:t>
            </a:r>
            <a:endParaRPr lang="ru-RU" sz="2400" b="0" i="0" dirty="0">
              <a:solidFill>
                <a:srgbClr val="374C81"/>
              </a:solidFill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1216152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374C81"/>
                </a:solidFill>
                <a:latin typeface="Century Gothic"/>
              </a:rPr>
              <a:t>What speakers ought to know</a:t>
            </a:r>
            <a:endParaRPr lang="ru-RU" sz="4400" b="0" i="0" baseline="0" dirty="0">
              <a:solidFill>
                <a:srgbClr val="374C81"/>
              </a:solidFill>
              <a:latin typeface="Century Gothic"/>
              <a:ea typeface="+mj-ea"/>
              <a:cs typeface="+mj-cs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37429952"/>
              </p:ext>
            </p:extLst>
          </p:nvPr>
        </p:nvGraphicFramePr>
        <p:xfrm>
          <a:off x="1117600" y="1701800"/>
          <a:ext cx="4976813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5156200"/>
          </a:xfrm>
        </p:spPr>
        <p:txBody>
          <a:bodyPr>
            <a:normAutofit/>
          </a:bodyPr>
          <a:lstStyle/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en-US" dirty="0">
                <a:solidFill>
                  <a:srgbClr val="374C81"/>
                </a:solidFill>
                <a:latin typeface="Century Gothic"/>
              </a:rPr>
              <a:t>Social values, the norms of behaviour in a given society and the way how they are realized through language</a:t>
            </a:r>
            <a:endParaRPr lang="ru-RU" sz="2400" b="0" i="0" dirty="0">
              <a:solidFill>
                <a:srgbClr val="374C81"/>
              </a:solidFill>
              <a:latin typeface="Century Gothic"/>
              <a:ea typeface="+mn-ea"/>
              <a:cs typeface="+mn-cs"/>
            </a:endParaRPr>
          </a:p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en-US" sz="2400" b="0" i="0" dirty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Transactional function, Interpersonal function , Service encounters, </a:t>
            </a:r>
            <a:r>
              <a:rPr lang="en-US" dirty="0">
                <a:solidFill>
                  <a:srgbClr val="374C81"/>
                </a:solidFill>
                <a:latin typeface="Century Gothic"/>
              </a:rPr>
              <a:t>Interactive or non – interactive, </a:t>
            </a:r>
          </a:p>
          <a:p>
            <a:pPr marL="0" indent="0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None/>
            </a:pPr>
            <a:r>
              <a:rPr lang="en-US" dirty="0">
                <a:solidFill>
                  <a:srgbClr val="374C81"/>
                </a:solidFill>
                <a:latin typeface="Century Gothic"/>
              </a:rPr>
              <a:t>   Planned or unplanned</a:t>
            </a:r>
            <a:endParaRPr lang="ru-RU" sz="2400" b="0" i="0" dirty="0">
              <a:solidFill>
                <a:srgbClr val="374C81"/>
              </a:solidFill>
              <a:latin typeface="Century Gothic"/>
              <a:ea typeface="+mn-ea"/>
              <a:cs typeface="+mn-cs"/>
            </a:endParaRPr>
          </a:p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en-US" dirty="0">
                <a:solidFill>
                  <a:srgbClr val="374C81"/>
                </a:solidFill>
                <a:latin typeface="Century Gothic"/>
              </a:rPr>
              <a:t>Cognitive / Affective/ Performance</a:t>
            </a:r>
            <a:endParaRPr lang="ru-RU" sz="2400" b="0" i="0" dirty="0">
              <a:solidFill>
                <a:srgbClr val="374C81"/>
              </a:solidFill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0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899" y="76200"/>
            <a:ext cx="9788763" cy="688504"/>
          </a:xfrm>
        </p:spPr>
        <p:txBody>
          <a:bodyPr>
            <a:normAutofit fontScale="90000"/>
          </a:bodyPr>
          <a:lstStyle/>
          <a:p>
            <a:r>
              <a:rPr lang="en-US" dirty="0"/>
              <a:t>Classification of  Speaking Genres 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00056099"/>
              </p:ext>
            </p:extLst>
          </p:nvPr>
        </p:nvGraphicFramePr>
        <p:xfrm>
          <a:off x="189758" y="781169"/>
          <a:ext cx="11903429" cy="617461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805232">
                  <a:extLst>
                    <a:ext uri="{9D8B030D-6E8A-4147-A177-3AD203B41FA5}">
                      <a16:colId xmlns="" xmlns:a16="http://schemas.microsoft.com/office/drawing/2014/main" val="3816331669"/>
                    </a:ext>
                  </a:extLst>
                </a:gridCol>
                <a:gridCol w="2699399">
                  <a:extLst>
                    <a:ext uri="{9D8B030D-6E8A-4147-A177-3AD203B41FA5}">
                      <a16:colId xmlns="" xmlns:a16="http://schemas.microsoft.com/office/drawing/2014/main" val="1497472145"/>
                    </a:ext>
                  </a:extLst>
                </a:gridCol>
                <a:gridCol w="2699399">
                  <a:extLst>
                    <a:ext uri="{9D8B030D-6E8A-4147-A177-3AD203B41FA5}">
                      <a16:colId xmlns="" xmlns:a16="http://schemas.microsoft.com/office/drawing/2014/main" val="2571613458"/>
                    </a:ext>
                  </a:extLst>
                </a:gridCol>
                <a:gridCol w="2699399">
                  <a:extLst>
                    <a:ext uri="{9D8B030D-6E8A-4147-A177-3AD203B41FA5}">
                      <a16:colId xmlns="" xmlns:a16="http://schemas.microsoft.com/office/drawing/2014/main" val="3749104777"/>
                    </a:ext>
                  </a:extLst>
                </a:gridCol>
              </a:tblGrid>
              <a:tr h="42200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purpose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participation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planning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51227493"/>
                  </a:ext>
                </a:extLst>
              </a:tr>
              <a:tr h="759604">
                <a:tc>
                  <a:txBody>
                    <a:bodyPr/>
                    <a:lstStyle/>
                    <a:p>
                      <a:r>
                        <a:rPr lang="en-US" b="1" dirty="0"/>
                        <a:t>airport announcements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transactional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Non-transactional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planned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70885675"/>
                  </a:ext>
                </a:extLst>
              </a:tr>
              <a:tr h="759604">
                <a:tc>
                  <a:txBody>
                    <a:bodyPr/>
                    <a:lstStyle/>
                    <a:p>
                      <a:r>
                        <a:rPr lang="en-US" b="1" dirty="0"/>
                        <a:t>sports commentary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transactional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non-interactive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unplanned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8067412"/>
                  </a:ext>
                </a:extLst>
              </a:tr>
              <a:tr h="759604">
                <a:tc>
                  <a:txBody>
                    <a:bodyPr/>
                    <a:lstStyle/>
                    <a:p>
                      <a:r>
                        <a:rPr lang="en-US" b="1" dirty="0"/>
                        <a:t>job interview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transactional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interactive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(partly)</a:t>
                      </a:r>
                    </a:p>
                    <a:p>
                      <a:r>
                        <a:rPr lang="en-US" baseline="0" dirty="0"/>
                        <a:t> planned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51327843"/>
                  </a:ext>
                </a:extLst>
              </a:tr>
              <a:tr h="759604">
                <a:tc>
                  <a:txBody>
                    <a:bodyPr/>
                    <a:lstStyle/>
                    <a:p>
                      <a:r>
                        <a:rPr lang="en-US" b="1" dirty="0"/>
                        <a:t>service</a:t>
                      </a:r>
                      <a:r>
                        <a:rPr lang="en-US" b="1" baseline="0" dirty="0"/>
                        <a:t> encounter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transactional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interactive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unplanned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65278469"/>
                  </a:ext>
                </a:extLst>
              </a:tr>
              <a:tr h="843007">
                <a:tc>
                  <a:txBody>
                    <a:bodyPr/>
                    <a:lstStyle/>
                    <a:p>
                      <a:r>
                        <a:rPr lang="en-US" b="1" dirty="0"/>
                        <a:t>joke telling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interpersonal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(partly)</a:t>
                      </a:r>
                    </a:p>
                    <a:p>
                      <a:r>
                        <a:rPr lang="en-US" dirty="0"/>
                        <a:t>interactive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(partly)</a:t>
                      </a:r>
                    </a:p>
                    <a:p>
                      <a:r>
                        <a:rPr lang="en-US" dirty="0"/>
                        <a:t>planned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40449037"/>
                  </a:ext>
                </a:extLst>
              </a:tr>
              <a:tr h="759604">
                <a:tc>
                  <a:txBody>
                    <a:bodyPr/>
                    <a:lstStyle/>
                    <a:p>
                      <a:r>
                        <a:rPr lang="en-US" b="1" dirty="0"/>
                        <a:t>leaving a voice</a:t>
                      </a:r>
                    </a:p>
                    <a:p>
                      <a:r>
                        <a:rPr lang="en-US" b="1" dirty="0"/>
                        <a:t>message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transactional</a:t>
                      </a:r>
                    </a:p>
                    <a:p>
                      <a:r>
                        <a:rPr lang="en-US" dirty="0"/>
                        <a:t>or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interpersonal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non-interactive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unplanned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38643451"/>
                  </a:ext>
                </a:extLst>
              </a:tr>
              <a:tr h="759604">
                <a:tc>
                  <a:txBody>
                    <a:bodyPr/>
                    <a:lstStyle/>
                    <a:p>
                      <a:r>
                        <a:rPr lang="en-US" b="1" dirty="0"/>
                        <a:t>c</a:t>
                      </a:r>
                      <a:r>
                        <a:rPr lang="en-US" b="1" dirty="0" smtClean="0"/>
                        <a:t>asual </a:t>
                      </a:r>
                      <a:r>
                        <a:rPr lang="en-US" b="1" dirty="0"/>
                        <a:t>conversation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interpersonal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interactive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unplanned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64819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160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Awareness – raising activities</a:t>
            </a:r>
            <a:br>
              <a:rPr lang="en-US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589" y="0"/>
            <a:ext cx="7008574" cy="4421188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Using recordings and transcripts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Focusing on selected language features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Using live listening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Using noticing – the – gap activities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good way to develop speaking is…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class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Under the professional English teacher guidance</a:t>
            </a:r>
          </a:p>
          <a:p>
            <a:r>
              <a:rPr lang="en-US" dirty="0"/>
              <a:t>Repeating what the teacher says in class</a:t>
            </a:r>
          </a:p>
          <a:p>
            <a:r>
              <a:rPr lang="en-US" dirty="0"/>
              <a:t>Having lots of tests in class</a:t>
            </a:r>
          </a:p>
          <a:p>
            <a:r>
              <a:rPr lang="en-US" dirty="0"/>
              <a:t>Speaking English with other students </a:t>
            </a:r>
          </a:p>
          <a:p>
            <a:r>
              <a:rPr lang="en-US" dirty="0"/>
              <a:t>Using the bilingual dictionary all the time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At home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Watching YouTube videos you like, films and TV in English</a:t>
            </a:r>
          </a:p>
          <a:p>
            <a:r>
              <a:rPr lang="en-US" dirty="0"/>
              <a:t>Keeping a notebook of new words</a:t>
            </a:r>
          </a:p>
          <a:p>
            <a:r>
              <a:rPr lang="en-US" dirty="0"/>
              <a:t>Reading in English</a:t>
            </a:r>
          </a:p>
          <a:p>
            <a:r>
              <a:rPr lang="en-US" dirty="0"/>
              <a:t>Listening to podcasts or radio programs</a:t>
            </a:r>
          </a:p>
          <a:p>
            <a:r>
              <a:rPr lang="en-US" dirty="0"/>
              <a:t>Speaking Online</a:t>
            </a:r>
          </a:p>
          <a:p>
            <a:r>
              <a:rPr lang="en-US" dirty="0"/>
              <a:t>Recording on audio yourself speaking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694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5945088"/>
          </a:xfrm>
        </p:spPr>
        <p:txBody>
          <a:bodyPr>
            <a:normAutofit/>
          </a:bodyPr>
          <a:lstStyle/>
          <a:p>
            <a:r>
              <a:rPr lang="en-US" sz="7200" b="1" i="1" dirty="0"/>
              <a:t>To learn a language is to have one more window from which to look at the world. –Chinese proverb</a:t>
            </a:r>
            <a:endParaRPr lang="ru-RU" sz="7200" b="1" i="1" dirty="0"/>
          </a:p>
        </p:txBody>
      </p:sp>
    </p:spTree>
    <p:extLst>
      <p:ext uri="{BB962C8B-B14F-4D97-AF65-F5344CB8AC3E}">
        <p14:creationId xmlns:p14="http://schemas.microsoft.com/office/powerpoint/2010/main" val="165394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oks_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5F3C251-2A44-472B-8189-0695C2D742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0</TotalTime>
  <Words>275</Words>
  <Application>Microsoft Office PowerPoint</Application>
  <PresentationFormat>Произвольный</PresentationFormat>
  <Paragraphs>85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Books_16x9</vt:lpstr>
      <vt:lpstr>HOW TO TEACH SPEAKING</vt:lpstr>
      <vt:lpstr>What speakers can do</vt:lpstr>
      <vt:lpstr>What speakers ought to know</vt:lpstr>
      <vt:lpstr>Classification of  Speaking Genres </vt:lpstr>
      <vt:lpstr>Awareness – raising activities </vt:lpstr>
      <vt:lpstr>A good way to develop speaking is…</vt:lpstr>
      <vt:lpstr>To learn a language is to have one more window from which to look at the world. –Chinese proverb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2016-10-03T20:48:37Z</dcterms:created>
  <dcterms:modified xsi:type="dcterms:W3CDTF">2016-10-09T17:51:01Z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