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59" r:id="rId6"/>
    <p:sldId id="273" r:id="rId7"/>
    <p:sldId id="260" r:id="rId8"/>
    <p:sldId id="258" r:id="rId9"/>
    <p:sldId id="281" r:id="rId10"/>
    <p:sldId id="28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068960"/>
            <a:ext cx="7632848" cy="237626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Я – гражданин </a:t>
            </a:r>
            <a:br>
              <a:rPr lang="ru-RU" sz="4800" b="1" dirty="0" smtClean="0"/>
            </a:br>
            <a:r>
              <a:rPr lang="ru-RU" sz="4800" b="1" dirty="0" smtClean="0"/>
              <a:t>Пермского края 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051720" y="5805264"/>
            <a:ext cx="5688632" cy="5760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классный руководитель Пятакова М.В. , 4 а класс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2013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с ПК\Для школы\Города Прикамья\Новая папка\solikamsk 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76674"/>
            <a:ext cx="2088232" cy="152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Название этого города связано с фамилией композитора, уроженца Удмуртии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4725144"/>
            <a:ext cx="3898776" cy="14010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Чайковский</a:t>
            </a:r>
            <a:endParaRPr lang="ru-RU" sz="3200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561616" y="3140968"/>
            <a:ext cx="2434319" cy="270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Подводим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Гражданин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67128" cy="45259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Лицо, принадлежащее к постоянному населению данного государства, пользующееся его защитой и наделённое совокупностью прав и обязанностей.</a:t>
            </a:r>
          </a:p>
          <a:p>
            <a:r>
              <a:rPr lang="ru-RU" sz="3200" b="1" dirty="0" smtClean="0"/>
              <a:t>Взрослый человек, а также форма обращения к нему.  (Ожегов С.И. Толковый словарь русского языка)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740352" y="1628800"/>
            <a:ext cx="946448" cy="44973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Назовите города Пермского края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Достопримечательности родного города</a:t>
            </a:r>
            <a:endParaRPr lang="ru-RU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 descr="Богояв церковь.jpg"/>
          <p:cNvPicPr>
            <a:picLocks noChangeAspect="1"/>
          </p:cNvPicPr>
          <p:nvPr/>
        </p:nvPicPr>
        <p:blipFill>
          <a:blip r:embed="rId2" cstate="print"/>
          <a:srcRect l="14320" b="15785"/>
          <a:stretch>
            <a:fillRect/>
          </a:stretch>
        </p:blipFill>
        <p:spPr bwMode="auto">
          <a:xfrm>
            <a:off x="2339752" y="1421730"/>
            <a:ext cx="5040560" cy="51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БОГОЯВЛЕНСКАЯ           ЦЕРКОВЬ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5" y="1849438"/>
            <a:ext cx="7651576" cy="139402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7112" name="Picture 6" descr="1314-35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26554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95736" y="692696"/>
            <a:ext cx="55356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ТРОИЦКИЙ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Самая крупная ценная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рыба уральских водоемов?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3068960"/>
            <a:ext cx="3816424" cy="305720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Хариус</a:t>
            </a:r>
          </a:p>
          <a:p>
            <a:r>
              <a:rPr lang="ru-RU" sz="5400" b="1" dirty="0" smtClean="0"/>
              <a:t>Окунь</a:t>
            </a:r>
          </a:p>
          <a:p>
            <a:r>
              <a:rPr lang="ru-RU" sz="5400" b="1" dirty="0" smtClean="0"/>
              <a:t>Тунец</a:t>
            </a:r>
            <a:endParaRPr lang="ru-RU" sz="5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946448" cy="29131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ВЫДРА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1600200"/>
            <a:ext cx="6192688" cy="45259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Насекомоядное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млекопитающее, занесенное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Красную книгу России, встречается очень редко.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Приспособлено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водному образу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жизни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948264" y="3356992"/>
            <a:ext cx="1738536" cy="276917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81000" y="762000"/>
            <a:ext cx="8229600" cy="1295400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честь этого художника назван город  в Пермском крае</a:t>
            </a:r>
          </a:p>
        </p:txBody>
      </p:sp>
      <p:pic>
        <p:nvPicPr>
          <p:cNvPr id="727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714" y="2708921"/>
            <a:ext cx="291223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20072" y="4725144"/>
            <a:ext cx="392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ВЕРЕЩАГИН</a:t>
            </a:r>
            <a:endParaRPr lang="ru-RU" sz="4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114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Я – гражданин  Пермского края  </vt:lpstr>
      <vt:lpstr>Гражданин -</vt:lpstr>
      <vt:lpstr>Слайд 3</vt:lpstr>
      <vt:lpstr>Слайд 4</vt:lpstr>
      <vt:lpstr>БОГОЯВЛЕНСКАЯ           ЦЕРКОВЬ</vt:lpstr>
      <vt:lpstr>Слайд 6</vt:lpstr>
      <vt:lpstr>Самая крупная ценная  рыба уральских водоемов?</vt:lpstr>
      <vt:lpstr>ВЫДРА</vt:lpstr>
      <vt:lpstr>Слайд 9</vt:lpstr>
      <vt:lpstr>Название этого города связано с фамилией композитора, уроженца Удмуртии</vt:lpstr>
      <vt:lpstr>Подводим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гражданин Пермского края</dc:title>
  <cp:lastModifiedBy>1</cp:lastModifiedBy>
  <cp:revision>28</cp:revision>
  <dcterms:modified xsi:type="dcterms:W3CDTF">2016-07-18T05:03:05Z</dcterms:modified>
</cp:coreProperties>
</file>