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93" r:id="rId4"/>
    <p:sldId id="292" r:id="rId5"/>
    <p:sldId id="291" r:id="rId6"/>
    <p:sldId id="290" r:id="rId7"/>
    <p:sldId id="289" r:id="rId8"/>
    <p:sldId id="288" r:id="rId9"/>
    <p:sldId id="287" r:id="rId10"/>
    <p:sldId id="286" r:id="rId11"/>
    <p:sldId id="285" r:id="rId12"/>
    <p:sldId id="284" r:id="rId13"/>
    <p:sldId id="283" r:id="rId14"/>
    <p:sldId id="282" r:id="rId15"/>
    <p:sldId id="281" r:id="rId16"/>
    <p:sldId id="280" r:id="rId17"/>
    <p:sldId id="279" r:id="rId18"/>
    <p:sldId id="278" r:id="rId19"/>
    <p:sldId id="295" r:id="rId20"/>
    <p:sldId id="294" r:id="rId21"/>
    <p:sldId id="298" r:id="rId22"/>
    <p:sldId id="297" r:id="rId23"/>
    <p:sldId id="296" r:id="rId24"/>
    <p:sldId id="299"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C6600"/>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C90E92E-7F1B-4EA5-823D-F0C101EEF996}" type="slidenum">
              <a:rPr lang="ru-RU"/>
              <a:pPr>
                <a:defRPr/>
              </a:pPr>
              <a:t>‹#›</a:t>
            </a:fld>
            <a:endParaRPr lang="ru-RU"/>
          </a:p>
        </p:txBody>
      </p:sp>
    </p:spTree>
  </p:cSld>
  <p:clrMapOvr>
    <a:masterClrMapping/>
  </p:clrMapOvr>
  <p:transition spd="med">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31C0738-6B95-4A8C-93F6-4D7E0341FE8C}" type="slidenum">
              <a:rPr lang="ru-RU"/>
              <a:pPr>
                <a:defRPr/>
              </a:pPr>
              <a:t>‹#›</a:t>
            </a:fld>
            <a:endParaRPr lang="ru-RU"/>
          </a:p>
        </p:txBody>
      </p:sp>
    </p:spTree>
  </p:cSld>
  <p:clrMapOvr>
    <a:masterClrMapping/>
  </p:clrMapOvr>
  <p:transition spd="med">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F961E8B-149A-4083-8ADC-6BA98BA8DD5A}" type="slidenum">
              <a:rPr lang="ru-RU"/>
              <a:pPr>
                <a:defRPr/>
              </a:pPr>
              <a:t>‹#›</a:t>
            </a:fld>
            <a:endParaRPr lang="ru-RU"/>
          </a:p>
        </p:txBody>
      </p:sp>
    </p:spTree>
  </p:cSld>
  <p:clrMapOvr>
    <a:masterClrMapping/>
  </p:clrMapOvr>
  <p:transition spd="med">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2B9E535-7A68-41ED-BA3C-804D213B3529}" type="slidenum">
              <a:rPr lang="ru-RU"/>
              <a:pPr>
                <a:defRPr/>
              </a:pPr>
              <a:t>‹#›</a:t>
            </a:fld>
            <a:endParaRPr lang="ru-RU"/>
          </a:p>
        </p:txBody>
      </p:sp>
    </p:spTree>
  </p:cSld>
  <p:clrMapOvr>
    <a:masterClrMapping/>
  </p:clrMapOvr>
  <p:transition spd="med">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BF9728C-A309-4F00-B5DC-10838366BFA3}" type="slidenum">
              <a:rPr lang="ru-RU"/>
              <a:pPr>
                <a:defRPr/>
              </a:pPr>
              <a:t>‹#›</a:t>
            </a:fld>
            <a:endParaRPr lang="ru-RU"/>
          </a:p>
        </p:txBody>
      </p:sp>
    </p:spTree>
  </p:cSld>
  <p:clrMapOvr>
    <a:masterClrMapping/>
  </p:clrMapOvr>
  <p:transition spd="med">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88E6496-B69D-4E1D-9591-5247C3969EB5}" type="slidenum">
              <a:rPr lang="ru-RU"/>
              <a:pPr>
                <a:defRPr/>
              </a:pPr>
              <a:t>‹#›</a:t>
            </a:fld>
            <a:endParaRPr lang="ru-RU"/>
          </a:p>
        </p:txBody>
      </p:sp>
    </p:spTree>
  </p:cSld>
  <p:clrMapOvr>
    <a:masterClrMapping/>
  </p:clrMapOvr>
  <p:transition spd="med">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2999C84-69F0-4EC5-85E5-4B5CFEEC8009}" type="slidenum">
              <a:rPr lang="ru-RU"/>
              <a:pPr>
                <a:defRPr/>
              </a:pPr>
              <a:t>‹#›</a:t>
            </a:fld>
            <a:endParaRPr lang="ru-RU"/>
          </a:p>
        </p:txBody>
      </p:sp>
    </p:spTree>
  </p:cSld>
  <p:clrMapOvr>
    <a:masterClrMapping/>
  </p:clrMapOvr>
  <p:transition spd="med">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1387295-A57F-4DEE-B1CD-290690782478}" type="slidenum">
              <a:rPr lang="ru-RU"/>
              <a:pPr>
                <a:defRPr/>
              </a:pPr>
              <a:t>‹#›</a:t>
            </a:fld>
            <a:endParaRPr lang="ru-RU"/>
          </a:p>
        </p:txBody>
      </p:sp>
    </p:spTree>
  </p:cSld>
  <p:clrMapOvr>
    <a:masterClrMapping/>
  </p:clrMapOvr>
  <p:transition spd="med">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BBD90A44-B1AC-4CB6-B18F-79150B7C7BCA}" type="slidenum">
              <a:rPr lang="ru-RU"/>
              <a:pPr>
                <a:defRPr/>
              </a:pPr>
              <a:t>‹#›</a:t>
            </a:fld>
            <a:endParaRPr lang="ru-RU"/>
          </a:p>
        </p:txBody>
      </p:sp>
    </p:spTree>
  </p:cSld>
  <p:clrMapOvr>
    <a:masterClrMapping/>
  </p:clrMapOvr>
  <p:transition spd="med">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7959F5D-E5FB-411F-84CD-D4466A564A9E}" type="slidenum">
              <a:rPr lang="ru-RU"/>
              <a:pPr>
                <a:defRPr/>
              </a:pPr>
              <a:t>‹#›</a:t>
            </a:fld>
            <a:endParaRPr lang="ru-RU"/>
          </a:p>
        </p:txBody>
      </p:sp>
    </p:spTree>
  </p:cSld>
  <p:clrMapOvr>
    <a:masterClrMapping/>
  </p:clrMapOvr>
  <p:transition spd="med">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CB55546-EEFB-4D0C-B3FE-2B7936ACF648}" type="slidenum">
              <a:rPr lang="ru-RU"/>
              <a:pPr>
                <a:defRPr/>
              </a:pPr>
              <a:t>‹#›</a:t>
            </a:fld>
            <a:endParaRPr lang="ru-RU"/>
          </a:p>
        </p:txBody>
      </p:sp>
    </p:spTree>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B247CC5-8C57-4435-B857-E2BDD63FBA2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trips dir="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Рисунок 2" descr="tmpdYlv20_html_190d220a.png"/>
          <p:cNvPicPr>
            <a:picLocks noChangeAspect="1"/>
          </p:cNvPicPr>
          <p:nvPr/>
        </p:nvPicPr>
        <p:blipFill>
          <a:blip r:embed="rId3" cstate="print"/>
          <a:stretch>
            <a:fillRect/>
          </a:stretch>
        </p:blipFill>
        <p:spPr>
          <a:xfrm>
            <a:off x="323528" y="1268760"/>
            <a:ext cx="3255228" cy="4032448"/>
          </a:xfrm>
          <a:prstGeom prst="ellipse">
            <a:avLst/>
          </a:prstGeom>
          <a:ln>
            <a:noFill/>
          </a:ln>
          <a:effectLst>
            <a:softEdge rad="112500"/>
          </a:effectLst>
        </p:spPr>
      </p:pic>
      <p:sp>
        <p:nvSpPr>
          <p:cNvPr id="4" name="Rectangle 2"/>
          <p:cNvSpPr txBox="1">
            <a:spLocks noChangeArrowheads="1"/>
          </p:cNvSpPr>
          <p:nvPr/>
        </p:nvSpPr>
        <p:spPr>
          <a:xfrm>
            <a:off x="2123728" y="404664"/>
            <a:ext cx="7020272" cy="1920276"/>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eaLnBrk="0" hangingPunct="0">
              <a:defRPr/>
            </a:pPr>
            <a:r>
              <a:rPr lang="en-US" sz="3600" b="1" dirty="0" smtClean="0">
                <a:ln w="11430"/>
                <a:solidFill>
                  <a:srgbClr val="CC6600"/>
                </a:solidFill>
                <a:effectLst>
                  <a:outerShdw blurRad="50800" dist="39000" dir="5460000" algn="tl">
                    <a:srgbClr val="000000">
                      <a:alpha val="38000"/>
                    </a:srgbClr>
                  </a:outerShdw>
                </a:effectLst>
              </a:rPr>
              <a:t>THE MONUMENTS TO ALEXANDER PUSHKIN </a:t>
            </a:r>
            <a:endParaRPr lang="en-US" sz="3600" b="1" dirty="0" smtClean="0">
              <a:ln w="11430"/>
              <a:solidFill>
                <a:srgbClr val="CC6600"/>
              </a:solidFill>
              <a:effectLst>
                <a:outerShdw blurRad="50800" dist="39000" dir="5460000" algn="tl">
                  <a:srgbClr val="000000">
                    <a:alpha val="38000"/>
                  </a:srgbClr>
                </a:outerShdw>
              </a:effectLst>
            </a:endParaRPr>
          </a:p>
          <a:p>
            <a:pPr lvl="0" algn="ctr" eaLnBrk="0" hangingPunct="0">
              <a:defRPr/>
            </a:pPr>
            <a:r>
              <a:rPr lang="en-US" sz="3600" b="1" dirty="0" smtClean="0">
                <a:ln w="11430"/>
                <a:solidFill>
                  <a:srgbClr val="CC6600"/>
                </a:solidFill>
                <a:effectLst>
                  <a:outerShdw blurRad="50800" dist="39000" dir="5460000" algn="tl">
                    <a:srgbClr val="000000">
                      <a:alpha val="38000"/>
                    </a:srgbClr>
                  </a:outerShdw>
                </a:effectLst>
              </a:rPr>
              <a:t>IN </a:t>
            </a:r>
            <a:r>
              <a:rPr lang="en-US" sz="3600" b="1" dirty="0" smtClean="0">
                <a:ln w="11430"/>
                <a:solidFill>
                  <a:srgbClr val="CC6600"/>
                </a:solidFill>
                <a:effectLst>
                  <a:outerShdw blurRad="50800" dist="39000" dir="5460000" algn="tl">
                    <a:srgbClr val="000000">
                      <a:alpha val="38000"/>
                    </a:srgbClr>
                  </a:outerShdw>
                </a:effectLst>
              </a:rPr>
              <a:t>RUSSIA</a:t>
            </a:r>
            <a:endParaRPr kumimoji="0" lang="ru-RU" sz="3600" b="1" i="0" u="none" strike="noStrike" kern="0" normalizeH="0" baseline="0" noProof="0" dirty="0">
              <a:ln w="11430"/>
              <a:solidFill>
                <a:srgbClr val="CC6600"/>
              </a:solidFill>
              <a:effectLst>
                <a:outerShdw blurRad="50800" dist="39000" dir="5460000" algn="tl">
                  <a:srgbClr val="000000">
                    <a:alpha val="38000"/>
                  </a:srgbClr>
                </a:outerShdw>
              </a:effectLst>
              <a:uLnTx/>
              <a:uFillTx/>
              <a:latin typeface="+mj-lt"/>
              <a:ea typeface="+mj-ea"/>
              <a:cs typeface="+mj-cs"/>
            </a:endParaRPr>
          </a:p>
        </p:txBody>
      </p:sp>
      <p:sp>
        <p:nvSpPr>
          <p:cNvPr id="5" name="TextBox 3"/>
          <p:cNvSpPr txBox="1">
            <a:spLocks noChangeArrowheads="1"/>
          </p:cNvSpPr>
          <p:nvPr/>
        </p:nvSpPr>
        <p:spPr bwMode="auto">
          <a:xfrm>
            <a:off x="4429124" y="5072074"/>
            <a:ext cx="4572032" cy="1754326"/>
          </a:xfrm>
          <a:prstGeom prst="rect">
            <a:avLst/>
          </a:prstGeom>
          <a:noFill/>
          <a:ln w="9525">
            <a:noFill/>
            <a:miter lim="800000"/>
            <a:headEnd/>
            <a:tailEnd/>
          </a:ln>
        </p:spPr>
        <p:txBody>
          <a:bodyPr wrap="square">
            <a:spAutoFit/>
          </a:bodyPr>
          <a:lstStyle/>
          <a:p>
            <a:r>
              <a:rPr lang="ru-RU" b="1" i="1" dirty="0">
                <a:solidFill>
                  <a:schemeClr val="accent4">
                    <a:lumMod val="95000"/>
                    <a:lumOff val="5000"/>
                  </a:schemeClr>
                </a:solidFill>
                <a:latin typeface="Georgia" pitchFamily="18" charset="0"/>
              </a:rPr>
              <a:t>Работу </a:t>
            </a:r>
            <a:r>
              <a:rPr lang="ru-RU" b="1" i="1" dirty="0" smtClean="0">
                <a:solidFill>
                  <a:schemeClr val="accent4">
                    <a:lumMod val="95000"/>
                    <a:lumOff val="5000"/>
                  </a:schemeClr>
                </a:solidFill>
                <a:latin typeface="Georgia" pitchFamily="18" charset="0"/>
              </a:rPr>
              <a:t>выполнила </a:t>
            </a:r>
          </a:p>
          <a:p>
            <a:r>
              <a:rPr lang="ru-RU" b="1" i="1" dirty="0" smtClean="0">
                <a:solidFill>
                  <a:schemeClr val="accent4">
                    <a:lumMod val="95000"/>
                    <a:lumOff val="5000"/>
                  </a:schemeClr>
                </a:solidFill>
                <a:latin typeface="Georgia" pitchFamily="18" charset="0"/>
              </a:rPr>
              <a:t>ученица 6 А класса</a:t>
            </a:r>
          </a:p>
          <a:p>
            <a:r>
              <a:rPr lang="ru-RU" b="1" i="1" dirty="0" smtClean="0">
                <a:solidFill>
                  <a:schemeClr val="accent4">
                    <a:lumMod val="95000"/>
                    <a:lumOff val="5000"/>
                  </a:schemeClr>
                </a:solidFill>
                <a:latin typeface="Georgia" pitchFamily="18" charset="0"/>
              </a:rPr>
              <a:t>МБОУ КСОШ № 19</a:t>
            </a:r>
          </a:p>
          <a:p>
            <a:r>
              <a:rPr lang="ru-RU" b="1" i="1" dirty="0" err="1" smtClean="0">
                <a:solidFill>
                  <a:schemeClr val="accent4">
                    <a:lumMod val="95000"/>
                    <a:lumOff val="5000"/>
                  </a:schemeClr>
                </a:solidFill>
                <a:latin typeface="Georgia" pitchFamily="18" charset="0"/>
              </a:rPr>
              <a:t>Лепшина</a:t>
            </a:r>
            <a:r>
              <a:rPr lang="ru-RU" b="1" i="1" dirty="0" smtClean="0">
                <a:solidFill>
                  <a:schemeClr val="accent4">
                    <a:lumMod val="95000"/>
                    <a:lumOff val="5000"/>
                  </a:schemeClr>
                </a:solidFill>
                <a:latin typeface="Georgia" pitchFamily="18" charset="0"/>
              </a:rPr>
              <a:t> Анастасия</a:t>
            </a:r>
          </a:p>
          <a:p>
            <a:r>
              <a:rPr lang="ru-RU" b="1" i="1" dirty="0" smtClean="0">
                <a:solidFill>
                  <a:schemeClr val="accent4">
                    <a:lumMod val="95000"/>
                    <a:lumOff val="5000"/>
                  </a:schemeClr>
                </a:solidFill>
                <a:latin typeface="Georgia" pitchFamily="18" charset="0"/>
              </a:rPr>
              <a:t>Учитель </a:t>
            </a:r>
            <a:r>
              <a:rPr lang="ru-RU" b="1" i="1" dirty="0" err="1" smtClean="0">
                <a:solidFill>
                  <a:schemeClr val="accent4">
                    <a:lumMod val="95000"/>
                    <a:lumOff val="5000"/>
                  </a:schemeClr>
                </a:solidFill>
                <a:latin typeface="Georgia" pitchFamily="18" charset="0"/>
              </a:rPr>
              <a:t>Дзгоева</a:t>
            </a:r>
            <a:r>
              <a:rPr lang="ru-RU" b="1" i="1" dirty="0" smtClean="0">
                <a:solidFill>
                  <a:schemeClr val="accent4">
                    <a:lumMod val="95000"/>
                    <a:lumOff val="5000"/>
                  </a:schemeClr>
                </a:solidFill>
                <a:latin typeface="Georgia" pitchFamily="18" charset="0"/>
              </a:rPr>
              <a:t> Д.Г.</a:t>
            </a:r>
            <a:endParaRPr lang="ru-RU" b="1" i="1" dirty="0">
              <a:solidFill>
                <a:schemeClr val="accent4">
                  <a:lumMod val="95000"/>
                  <a:lumOff val="5000"/>
                </a:schemeClr>
              </a:solidFill>
              <a:latin typeface="Georgia" pitchFamily="18" charset="0"/>
            </a:endParaRPr>
          </a:p>
          <a:p>
            <a:r>
              <a:rPr lang="ru-RU" b="1" i="1" dirty="0">
                <a:solidFill>
                  <a:schemeClr val="accent4">
                    <a:lumMod val="95000"/>
                    <a:lumOff val="5000"/>
                  </a:schemeClr>
                </a:solidFill>
                <a:latin typeface="Georgia" pitchFamily="18" charset="0"/>
              </a:rPr>
              <a:t> </a:t>
            </a:r>
          </a:p>
        </p:txBody>
      </p:sp>
    </p:spTree>
  </p:cSld>
  <p:clrMapOvr>
    <a:masterClrMapping/>
  </p:clrMapOvr>
  <p:transition spd="med" advTm="11201">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par>
                          <p:cTn id="10" fill="hold">
                            <p:stCondLst>
                              <p:cond delay="2000"/>
                            </p:stCondLst>
                            <p:childTnLst>
                              <p:par>
                                <p:cTn id="11" presetID="2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ppt_x</p:attrName>
                                        </p:attrNameLst>
                                      </p:cBhvr>
                                      <p:tavLst>
                                        <p:tav tm="0">
                                          <p:val>
                                            <p:strVal val="#ppt_x-.2"/>
                                          </p:val>
                                        </p:tav>
                                        <p:tav tm="100000">
                                          <p:val>
                                            <p:strVal val="#ppt_x"/>
                                          </p:val>
                                        </p:tav>
                                      </p:tavLst>
                                    </p:anim>
                                    <p:anim calcmode="lin" valueType="num">
                                      <p:cBhvr>
                                        <p:cTn id="14"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8.jpg"/>
          <p:cNvPicPr>
            <a:picLocks noChangeAspect="1"/>
          </p:cNvPicPr>
          <p:nvPr/>
        </p:nvPicPr>
        <p:blipFill>
          <a:blip r:embed="rId3" cstate="print"/>
          <a:stretch>
            <a:fillRect/>
          </a:stretch>
        </p:blipFill>
        <p:spPr>
          <a:xfrm>
            <a:off x="755576" y="1196752"/>
            <a:ext cx="7884368" cy="5483489"/>
          </a:xfrm>
          <a:prstGeom prst="rect">
            <a:avLst/>
          </a:prstGeom>
          <a:ln w="38100">
            <a:solidFill>
              <a:srgbClr val="993300"/>
            </a:solidFill>
          </a:ln>
        </p:spPr>
      </p:pic>
      <p:sp>
        <p:nvSpPr>
          <p:cNvPr id="3" name="Заголовок 2"/>
          <p:cNvSpPr>
            <a:spLocks noGrp="1"/>
          </p:cNvSpPr>
          <p:nvPr>
            <p:ph type="title"/>
          </p:nvPr>
        </p:nvSpPr>
        <p:spPr>
          <a:xfrm>
            <a:off x="467544" y="0"/>
            <a:ext cx="8229600" cy="1143000"/>
          </a:xfrm>
        </p:spPr>
        <p:txBody>
          <a:bodyPr/>
          <a:lstStyle/>
          <a:p>
            <a:r>
              <a:rPr lang="en-US" b="1" i="1" dirty="0" smtClean="0">
                <a:solidFill>
                  <a:srgbClr val="993300"/>
                </a:solidFill>
              </a:rPr>
              <a:t>The </a:t>
            </a:r>
            <a:r>
              <a:rPr lang="en-US" b="1" i="1" dirty="0" smtClean="0">
                <a:solidFill>
                  <a:srgbClr val="993300"/>
                </a:solidFill>
              </a:rPr>
              <a:t>monument to </a:t>
            </a:r>
            <a:r>
              <a:rPr lang="en-US" b="1" i="1" dirty="0" smtClean="0">
                <a:solidFill>
                  <a:srgbClr val="993300"/>
                </a:solidFill>
              </a:rPr>
              <a:t/>
            </a:r>
            <a:br>
              <a:rPr lang="en-US" b="1" i="1" dirty="0" smtClean="0">
                <a:solidFill>
                  <a:srgbClr val="993300"/>
                </a:solidFill>
              </a:rPr>
            </a:br>
            <a:r>
              <a:rPr lang="en-US" b="1" i="1" dirty="0" smtClean="0">
                <a:solidFill>
                  <a:srgbClr val="993300"/>
                </a:solidFill>
              </a:rPr>
              <a:t>A</a:t>
            </a:r>
            <a:r>
              <a:rPr lang="en-US" b="1" i="1" dirty="0" smtClean="0">
                <a:solidFill>
                  <a:srgbClr val="993300"/>
                </a:solidFill>
              </a:rPr>
              <a:t>. </a:t>
            </a:r>
            <a:r>
              <a:rPr lang="en-US" b="1" i="1" dirty="0" smtClean="0">
                <a:solidFill>
                  <a:srgbClr val="993300"/>
                </a:solidFill>
              </a:rPr>
              <a:t>S. Pushkin in Voronezh</a:t>
            </a:r>
            <a:endParaRPr lang="ru-RU" b="1" i="1" dirty="0">
              <a:solidFill>
                <a:srgbClr val="993300"/>
              </a:solidFill>
            </a:endParaRPr>
          </a:p>
        </p:txBody>
      </p:sp>
    </p:spTree>
  </p:cSld>
  <p:clrMapOvr>
    <a:masterClrMapping/>
  </p:clrMapOvr>
  <p:transition spd="med" advTm="4992">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Рисунок 1" descr="9.JPG"/>
          <p:cNvPicPr>
            <a:picLocks noChangeAspect="1"/>
          </p:cNvPicPr>
          <p:nvPr/>
        </p:nvPicPr>
        <p:blipFill>
          <a:blip r:embed="rId4" cstate="print"/>
          <a:stretch>
            <a:fillRect/>
          </a:stretch>
        </p:blipFill>
        <p:spPr>
          <a:xfrm>
            <a:off x="251520" y="596008"/>
            <a:ext cx="4534476" cy="60459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Заголовок 2"/>
          <p:cNvSpPr>
            <a:spLocks noGrp="1"/>
          </p:cNvSpPr>
          <p:nvPr>
            <p:ph type="title"/>
          </p:nvPr>
        </p:nvSpPr>
        <p:spPr>
          <a:xfrm>
            <a:off x="4572000" y="548680"/>
            <a:ext cx="4114800" cy="1656184"/>
          </a:xfrm>
        </p:spPr>
        <p:txBody>
          <a:bodyPr/>
          <a:lstStyle/>
          <a:p>
            <a:r>
              <a:rPr lang="en-US" b="1" i="1" dirty="0" smtClean="0">
                <a:solidFill>
                  <a:srgbClr val="993300"/>
                </a:solidFill>
              </a:rPr>
              <a:t>A </a:t>
            </a:r>
            <a:r>
              <a:rPr lang="en-US" b="1" i="1" dirty="0" smtClean="0">
                <a:solidFill>
                  <a:srgbClr val="993300"/>
                </a:solidFill>
              </a:rPr>
              <a:t>monument in the estate </a:t>
            </a:r>
            <a:r>
              <a:rPr lang="en-US" b="1" i="1" dirty="0" err="1" smtClean="0">
                <a:solidFill>
                  <a:srgbClr val="993300"/>
                </a:solidFill>
              </a:rPr>
              <a:t>Zakharovo</a:t>
            </a:r>
            <a:endParaRPr lang="ru-RU" b="1" i="1" dirty="0">
              <a:solidFill>
                <a:srgbClr val="993300"/>
              </a:solidFill>
            </a:endParaRPr>
          </a:p>
        </p:txBody>
      </p:sp>
      <p:sp>
        <p:nvSpPr>
          <p:cNvPr id="4" name="Прямоугольник 3"/>
          <p:cNvSpPr/>
          <p:nvPr/>
        </p:nvSpPr>
        <p:spPr>
          <a:xfrm>
            <a:off x="4427984" y="3501009"/>
            <a:ext cx="4572000" cy="2862322"/>
          </a:xfrm>
          <a:prstGeom prst="rect">
            <a:avLst/>
          </a:prstGeom>
        </p:spPr>
        <p:txBody>
          <a:bodyPr wrap="square">
            <a:spAutoFit/>
          </a:bodyPr>
          <a:lstStyle/>
          <a:p>
            <a:pPr algn="r"/>
            <a:r>
              <a:rPr lang="en-US" b="1" i="1" dirty="0" smtClean="0">
                <a:latin typeface="Times New Roman" pitchFamily="18" charset="0"/>
                <a:cs typeface="Times New Roman" pitchFamily="18" charset="0"/>
              </a:rPr>
              <a:t>To </a:t>
            </a:r>
            <a:r>
              <a:rPr lang="en-US" b="1" i="1" dirty="0" smtClean="0">
                <a:latin typeface="Times New Roman" pitchFamily="18" charset="0"/>
                <a:cs typeface="Times New Roman" pitchFamily="18" charset="0"/>
              </a:rPr>
              <a:t>***</a:t>
            </a:r>
          </a:p>
          <a:p>
            <a:r>
              <a:rPr lang="en-US" i="1"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wondrous moment of our meeting...</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I well remember you appear</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Before me like a vision fleeting,</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A beauty's angel pure and clear</a:t>
            </a:r>
            <a:r>
              <a:rPr lang="en-US" i="1" dirty="0" smtClean="0">
                <a:latin typeface="Times New Roman" pitchFamily="18" charset="0"/>
                <a:cs typeface="Times New Roman" pitchFamily="18" charset="0"/>
              </a:rPr>
              <a:t>.</a:t>
            </a:r>
          </a:p>
          <a:p>
            <a:endParaRPr lang="en-US" i="1"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In </a:t>
            </a:r>
            <a:r>
              <a:rPr lang="en-US" i="1" dirty="0" smtClean="0">
                <a:latin typeface="Times New Roman" pitchFamily="18" charset="0"/>
                <a:cs typeface="Times New Roman" pitchFamily="18" charset="0"/>
              </a:rPr>
              <a:t>hopeless ennui surrounding</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The worldly bustle, to my ear</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For long your tender voice kept sounding,</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For long in dreams came features dear.</a:t>
            </a:r>
            <a:endParaRPr lang="en-US" i="1" dirty="0">
              <a:latin typeface="Times New Roman" pitchFamily="18" charset="0"/>
              <a:cs typeface="Times New Roman" pitchFamily="18" charset="0"/>
            </a:endParaRPr>
          </a:p>
        </p:txBody>
      </p:sp>
    </p:spTree>
    <p:custDataLst>
      <p:tags r:id="rId1"/>
    </p:custDataLst>
  </p:cSld>
  <p:clrMapOvr>
    <a:masterClrMapping/>
  </p:clrMapOvr>
  <p:transition spd="med" advTm="5444">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10.JPG"/>
          <p:cNvPicPr>
            <a:picLocks noChangeAspect="1"/>
          </p:cNvPicPr>
          <p:nvPr/>
        </p:nvPicPr>
        <p:blipFill>
          <a:blip r:embed="rId3" cstate="print"/>
          <a:stretch>
            <a:fillRect/>
          </a:stretch>
        </p:blipFill>
        <p:spPr>
          <a:xfrm>
            <a:off x="96010" y="548680"/>
            <a:ext cx="4206213" cy="6309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Заголовок 2"/>
          <p:cNvSpPr>
            <a:spLocks noGrp="1"/>
          </p:cNvSpPr>
          <p:nvPr>
            <p:ph type="title"/>
          </p:nvPr>
        </p:nvSpPr>
        <p:spPr>
          <a:xfrm>
            <a:off x="3347864" y="274638"/>
            <a:ext cx="5796136" cy="2146250"/>
          </a:xfrm>
        </p:spPr>
        <p:txBody>
          <a:bodyPr/>
          <a:lstStyle/>
          <a:p>
            <a:r>
              <a:rPr lang="en-US" b="1" i="1" dirty="0" smtClean="0">
                <a:solidFill>
                  <a:srgbClr val="993300"/>
                </a:solidFill>
              </a:rPr>
              <a:t>A </a:t>
            </a:r>
            <a:r>
              <a:rPr lang="en-US" b="1" i="1" dirty="0" smtClean="0">
                <a:solidFill>
                  <a:srgbClr val="993300"/>
                </a:solidFill>
              </a:rPr>
              <a:t>monument in the Museum-estate </a:t>
            </a:r>
            <a:r>
              <a:rPr lang="en-US" b="1" i="1" dirty="0" err="1" smtClean="0">
                <a:solidFill>
                  <a:srgbClr val="993300"/>
                </a:solidFill>
              </a:rPr>
              <a:t>Ostafyevo</a:t>
            </a:r>
            <a:endParaRPr lang="ru-RU" b="1" i="1" dirty="0">
              <a:solidFill>
                <a:srgbClr val="993300"/>
              </a:solidFill>
            </a:endParaRPr>
          </a:p>
        </p:txBody>
      </p:sp>
      <p:sp>
        <p:nvSpPr>
          <p:cNvPr id="4" name="Прямоугольник 3"/>
          <p:cNvSpPr/>
          <p:nvPr/>
        </p:nvSpPr>
        <p:spPr>
          <a:xfrm>
            <a:off x="3995936" y="2780928"/>
            <a:ext cx="5148064" cy="4370427"/>
          </a:xfrm>
          <a:prstGeom prst="rect">
            <a:avLst/>
          </a:prstGeom>
        </p:spPr>
        <p:txBody>
          <a:bodyPr wrap="square">
            <a:spAutoFit/>
          </a:bodyPr>
          <a:lstStyle/>
          <a:p>
            <a:pPr algn="r"/>
            <a:r>
              <a:rPr lang="en-US" b="1" i="1" dirty="0" smtClean="0">
                <a:latin typeface="Times New Roman" pitchFamily="18" charset="0"/>
                <a:cs typeface="Times New Roman" pitchFamily="18" charset="0"/>
              </a:rPr>
              <a:t>Storm-cloud</a:t>
            </a:r>
          </a:p>
          <a:p>
            <a:r>
              <a:rPr lang="en-US" sz="1600" i="1" dirty="0" smtClean="0">
                <a:latin typeface="Times New Roman" pitchFamily="18" charset="0"/>
                <a:cs typeface="Times New Roman" pitchFamily="18" charset="0"/>
              </a:rPr>
              <a:t>O </a:t>
            </a:r>
            <a:r>
              <a:rPr lang="en-US" sz="1600" i="1" dirty="0" smtClean="0">
                <a:latin typeface="Times New Roman" pitchFamily="18" charset="0"/>
                <a:cs typeface="Times New Roman" pitchFamily="18" charset="0"/>
              </a:rPr>
              <a:t>storm-cloud, the tempest's survival, alone</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Like mad do you rush o'er the heavenly dome;</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Alone do you cast as you drift on your way</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A dark, brooding shade on the jubilant day</a:t>
            </a:r>
            <a:r>
              <a:rPr lang="en-US" sz="1600" i="1" dirty="0" smtClean="0">
                <a:latin typeface="Times New Roman" pitchFamily="18" charset="0"/>
                <a:cs typeface="Times New Roman" pitchFamily="18" charset="0"/>
              </a:rPr>
              <a:t>.</a:t>
            </a:r>
          </a:p>
          <a:p>
            <a:endParaRPr lang="en-US" sz="1600" i="1" dirty="0" smtClean="0">
              <a:latin typeface="Times New Roman" pitchFamily="18" charset="0"/>
              <a:cs typeface="Times New Roman" pitchFamily="18" charset="0"/>
            </a:endParaRPr>
          </a:p>
          <a:p>
            <a:r>
              <a:rPr lang="en-US" sz="1600" i="1" dirty="0" smtClean="0">
                <a:latin typeface="Times New Roman" pitchFamily="18" charset="0"/>
                <a:cs typeface="Times New Roman" pitchFamily="18" charset="0"/>
              </a:rPr>
              <a:t>A short while ago you lay cloaking the sky,</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And great forks of lightning flared round you on high.</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You thundered and roared over forest and plain</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And fed thirsting earth with a bounty of rain</a:t>
            </a:r>
            <a:r>
              <a:rPr lang="en-US" sz="1600" i="1" dirty="0" smtClean="0">
                <a:latin typeface="Times New Roman" pitchFamily="18" charset="0"/>
                <a:cs typeface="Times New Roman" pitchFamily="18" charset="0"/>
              </a:rPr>
              <a:t>.</a:t>
            </a:r>
          </a:p>
          <a:p>
            <a:endParaRPr lang="en-US" sz="1600" i="1" dirty="0" smtClean="0">
              <a:latin typeface="Times New Roman" pitchFamily="18" charset="0"/>
              <a:cs typeface="Times New Roman" pitchFamily="18" charset="0"/>
            </a:endParaRPr>
          </a:p>
          <a:p>
            <a:r>
              <a:rPr lang="en-US" sz="1600" i="1" dirty="0" smtClean="0">
                <a:latin typeface="Times New Roman" pitchFamily="18" charset="0"/>
                <a:cs typeface="Times New Roman" pitchFamily="18" charset="0"/>
              </a:rPr>
              <a:t>Enough! Make you haste! Do not tarry... </a:t>
            </a:r>
            <a:r>
              <a:rPr lang="en-US" sz="1600" i="1" dirty="0" err="1" smtClean="0">
                <a:latin typeface="Times New Roman" pitchFamily="18" charset="0"/>
                <a:cs typeface="Times New Roman" pitchFamily="18" charset="0"/>
              </a:rPr>
              <a:t>Begone</a:t>
            </a:r>
            <a:r>
              <a:rPr lang="en-US" sz="1600" i="1" dirty="0" smtClean="0">
                <a:latin typeface="Times New Roman" pitchFamily="18" charset="0"/>
                <a:cs typeface="Times New Roman" pitchFamily="18" charset="0"/>
              </a:rPr>
              <a:t>!</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The earth is refreshed, and the rain-storm has flown,</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And tame though the wind is, it stubbornly tries</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To make you desert the now radiant skies.</a:t>
            </a:r>
          </a:p>
          <a:p>
            <a:r>
              <a:rPr lang="en-US" dirty="0" smtClean="0"/>
              <a:t/>
            </a:r>
            <a:br>
              <a:rPr lang="en-US" dirty="0" smtClean="0"/>
            </a:br>
            <a:endParaRPr lang="ru-RU" dirty="0"/>
          </a:p>
        </p:txBody>
      </p:sp>
    </p:spTree>
  </p:cSld>
  <p:clrMapOvr>
    <a:masterClrMapping/>
  </p:clrMapOvr>
  <p:transition spd="med" advTm="5429">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11.jpg"/>
          <p:cNvPicPr>
            <a:picLocks noChangeAspect="1"/>
          </p:cNvPicPr>
          <p:nvPr/>
        </p:nvPicPr>
        <p:blipFill>
          <a:blip r:embed="rId3" cstate="print"/>
          <a:stretch>
            <a:fillRect/>
          </a:stretch>
        </p:blipFill>
        <p:spPr>
          <a:xfrm>
            <a:off x="251520" y="508000"/>
            <a:ext cx="4508500" cy="635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Заголовок 2"/>
          <p:cNvSpPr>
            <a:spLocks noGrp="1"/>
          </p:cNvSpPr>
          <p:nvPr>
            <p:ph type="title"/>
          </p:nvPr>
        </p:nvSpPr>
        <p:spPr>
          <a:xfrm>
            <a:off x="3635896" y="980728"/>
            <a:ext cx="5508104" cy="2376264"/>
          </a:xfrm>
        </p:spPr>
        <p:txBody>
          <a:bodyPr/>
          <a:lstStyle/>
          <a:p>
            <a:r>
              <a:rPr lang="en-US" b="1" i="1" dirty="0" smtClean="0">
                <a:solidFill>
                  <a:srgbClr val="993300"/>
                </a:solidFill>
              </a:rPr>
              <a:t>The </a:t>
            </a:r>
            <a:r>
              <a:rPr lang="en-US" b="1" i="1" dirty="0" smtClean="0">
                <a:solidFill>
                  <a:srgbClr val="993300"/>
                </a:solidFill>
              </a:rPr>
              <a:t>monument </a:t>
            </a:r>
            <a:r>
              <a:rPr lang="en-US" b="1" i="1" dirty="0" smtClean="0">
                <a:solidFill>
                  <a:srgbClr val="993300"/>
                </a:solidFill>
              </a:rPr>
              <a:t/>
            </a:r>
            <a:br>
              <a:rPr lang="en-US" b="1" i="1" dirty="0" smtClean="0">
                <a:solidFill>
                  <a:srgbClr val="993300"/>
                </a:solidFill>
              </a:rPr>
            </a:br>
            <a:r>
              <a:rPr lang="en-US" b="1" i="1" dirty="0" smtClean="0">
                <a:solidFill>
                  <a:srgbClr val="993300"/>
                </a:solidFill>
              </a:rPr>
              <a:t>on </a:t>
            </a:r>
            <a:r>
              <a:rPr lang="en-US" b="1" i="1" dirty="0" smtClean="0">
                <a:solidFill>
                  <a:srgbClr val="993300"/>
                </a:solidFill>
              </a:rPr>
              <a:t>the corner </a:t>
            </a:r>
            <a:r>
              <a:rPr lang="en-US" b="1" i="1" dirty="0" smtClean="0">
                <a:solidFill>
                  <a:srgbClr val="993300"/>
                </a:solidFill>
              </a:rPr>
              <a:t/>
            </a:r>
            <a:br>
              <a:rPr lang="en-US" b="1" i="1" dirty="0" smtClean="0">
                <a:solidFill>
                  <a:srgbClr val="993300"/>
                </a:solidFill>
              </a:rPr>
            </a:br>
            <a:r>
              <a:rPr lang="en-US" b="1" i="1" dirty="0" smtClean="0">
                <a:solidFill>
                  <a:srgbClr val="993300"/>
                </a:solidFill>
              </a:rPr>
              <a:t>of </a:t>
            </a:r>
            <a:r>
              <a:rPr lang="en-US" b="1" i="1" dirty="0" smtClean="0">
                <a:solidFill>
                  <a:srgbClr val="993300"/>
                </a:solidFill>
              </a:rPr>
              <a:t>the street </a:t>
            </a:r>
            <a:r>
              <a:rPr lang="en-US" b="1" i="1" dirty="0" err="1" smtClean="0">
                <a:solidFill>
                  <a:srgbClr val="993300"/>
                </a:solidFill>
              </a:rPr>
              <a:t>Nedelin</a:t>
            </a:r>
            <a:r>
              <a:rPr lang="en-US" b="1" i="1" dirty="0" smtClean="0">
                <a:solidFill>
                  <a:srgbClr val="993300"/>
                </a:solidFill>
              </a:rPr>
              <a:t> </a:t>
            </a:r>
            <a:br>
              <a:rPr lang="en-US" b="1" i="1" dirty="0" smtClean="0">
                <a:solidFill>
                  <a:srgbClr val="993300"/>
                </a:solidFill>
              </a:rPr>
            </a:br>
            <a:r>
              <a:rPr lang="en-US" b="1" i="1" dirty="0" smtClean="0">
                <a:solidFill>
                  <a:srgbClr val="993300"/>
                </a:solidFill>
              </a:rPr>
              <a:t>in Lipetsk </a:t>
            </a:r>
            <a:endParaRPr lang="ru-RU" b="1" i="1" dirty="0">
              <a:solidFill>
                <a:srgbClr val="993300"/>
              </a:solidFill>
            </a:endParaRPr>
          </a:p>
        </p:txBody>
      </p:sp>
    </p:spTree>
  </p:cSld>
  <p:clrMapOvr>
    <a:masterClrMapping/>
  </p:clrMapOvr>
  <p:transition spd="med" advTm="5288">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12.jpg"/>
          <p:cNvPicPr>
            <a:picLocks noChangeAspect="1"/>
          </p:cNvPicPr>
          <p:nvPr/>
        </p:nvPicPr>
        <p:blipFill>
          <a:blip r:embed="rId3" cstate="print"/>
          <a:stretch>
            <a:fillRect/>
          </a:stretch>
        </p:blipFill>
        <p:spPr>
          <a:xfrm>
            <a:off x="179511" y="620688"/>
            <a:ext cx="4608513" cy="61479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Заголовок 2"/>
          <p:cNvSpPr>
            <a:spLocks noGrp="1"/>
          </p:cNvSpPr>
          <p:nvPr>
            <p:ph type="title"/>
          </p:nvPr>
        </p:nvSpPr>
        <p:spPr>
          <a:xfrm>
            <a:off x="4139952" y="274638"/>
            <a:ext cx="5004048" cy="4090466"/>
          </a:xfrm>
        </p:spPr>
        <p:txBody>
          <a:bodyPr/>
          <a:lstStyle/>
          <a:p>
            <a:r>
              <a:rPr lang="ru-RU" b="1" i="1" dirty="0" smtClean="0">
                <a:solidFill>
                  <a:srgbClr val="993300"/>
                </a:solidFill>
              </a:rPr>
              <a:t> </a:t>
            </a:r>
            <a:r>
              <a:rPr lang="en-US" b="1" i="1" dirty="0" smtClean="0">
                <a:solidFill>
                  <a:srgbClr val="993300"/>
                </a:solidFill>
              </a:rPr>
              <a:t>A monument near the </a:t>
            </a:r>
            <a:r>
              <a:rPr lang="en-US" b="1" i="1" dirty="0" err="1" smtClean="0">
                <a:solidFill>
                  <a:srgbClr val="993300"/>
                </a:solidFill>
              </a:rPr>
              <a:t>Svyatogorsky</a:t>
            </a:r>
            <a:r>
              <a:rPr lang="en-US" b="1" i="1" dirty="0" smtClean="0">
                <a:solidFill>
                  <a:srgbClr val="993300"/>
                </a:solidFill>
              </a:rPr>
              <a:t> monastery </a:t>
            </a:r>
            <a:r>
              <a:rPr lang="en-US" b="1" i="1" dirty="0" smtClean="0">
                <a:solidFill>
                  <a:srgbClr val="993300"/>
                </a:solidFill>
              </a:rPr>
              <a:t/>
            </a:r>
            <a:br>
              <a:rPr lang="en-US" b="1" i="1" dirty="0" smtClean="0">
                <a:solidFill>
                  <a:srgbClr val="993300"/>
                </a:solidFill>
              </a:rPr>
            </a:br>
            <a:r>
              <a:rPr lang="en-US" b="1" i="1" dirty="0" smtClean="0">
                <a:solidFill>
                  <a:srgbClr val="993300"/>
                </a:solidFill>
              </a:rPr>
              <a:t>in </a:t>
            </a:r>
            <a:r>
              <a:rPr lang="en-US" b="1" i="1" dirty="0" smtClean="0">
                <a:solidFill>
                  <a:srgbClr val="993300"/>
                </a:solidFill>
              </a:rPr>
              <a:t>Pushkin hills</a:t>
            </a:r>
            <a:endParaRPr lang="ru-RU" b="1" i="1" dirty="0">
              <a:solidFill>
                <a:srgbClr val="993300"/>
              </a:solidFill>
            </a:endParaRPr>
          </a:p>
        </p:txBody>
      </p:sp>
    </p:spTree>
  </p:cSld>
  <p:clrMapOvr>
    <a:masterClrMapping/>
  </p:clrMapOvr>
  <p:transition spd="med" advTm="5335">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13.jpg"/>
          <p:cNvPicPr>
            <a:picLocks noChangeAspect="1"/>
          </p:cNvPicPr>
          <p:nvPr/>
        </p:nvPicPr>
        <p:blipFill>
          <a:blip r:embed="rId3" cstate="print"/>
          <a:stretch>
            <a:fillRect/>
          </a:stretch>
        </p:blipFill>
        <p:spPr>
          <a:xfrm>
            <a:off x="971600" y="1268760"/>
            <a:ext cx="7056784" cy="5292588"/>
          </a:xfrm>
          <a:prstGeom prst="rect">
            <a:avLst/>
          </a:prstGeom>
          <a:ln w="38100">
            <a:solidFill>
              <a:srgbClr val="993300"/>
            </a:solidFill>
          </a:ln>
        </p:spPr>
      </p:pic>
      <p:sp>
        <p:nvSpPr>
          <p:cNvPr id="3" name="Заголовок 2"/>
          <p:cNvSpPr>
            <a:spLocks noGrp="1"/>
          </p:cNvSpPr>
          <p:nvPr>
            <p:ph type="title"/>
          </p:nvPr>
        </p:nvSpPr>
        <p:spPr>
          <a:xfrm>
            <a:off x="457200" y="0"/>
            <a:ext cx="8229600" cy="1268760"/>
          </a:xfrm>
        </p:spPr>
        <p:txBody>
          <a:bodyPr/>
          <a:lstStyle/>
          <a:p>
            <a:r>
              <a:rPr lang="en-US" b="1" i="1" dirty="0" smtClean="0">
                <a:solidFill>
                  <a:srgbClr val="993300"/>
                </a:solidFill>
              </a:rPr>
              <a:t>The monument </a:t>
            </a:r>
            <a:r>
              <a:rPr lang="en-US" b="1" i="1" dirty="0" smtClean="0">
                <a:solidFill>
                  <a:srgbClr val="993300"/>
                </a:solidFill>
              </a:rPr>
              <a:t/>
            </a:r>
            <a:br>
              <a:rPr lang="en-US" b="1" i="1" dirty="0" smtClean="0">
                <a:solidFill>
                  <a:srgbClr val="993300"/>
                </a:solidFill>
              </a:rPr>
            </a:br>
            <a:r>
              <a:rPr lang="en-US" b="1" i="1" dirty="0" smtClean="0">
                <a:solidFill>
                  <a:srgbClr val="993300"/>
                </a:solidFill>
              </a:rPr>
              <a:t>in  </a:t>
            </a:r>
            <a:r>
              <a:rPr lang="en-US" b="1" i="1" dirty="0" smtClean="0">
                <a:solidFill>
                  <a:srgbClr val="993300"/>
                </a:solidFill>
              </a:rPr>
              <a:t>Rostov-on-Don</a:t>
            </a:r>
            <a:endParaRPr lang="ru-RU" b="1" i="1" dirty="0">
              <a:solidFill>
                <a:srgbClr val="993300"/>
              </a:solidFill>
            </a:endParaRPr>
          </a:p>
        </p:txBody>
      </p:sp>
    </p:spTree>
  </p:cSld>
  <p:clrMapOvr>
    <a:masterClrMapping/>
  </p:clrMapOvr>
  <p:transition spd="med" advTm="5273">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Рисунок 2" descr="15.jpg"/>
          <p:cNvPicPr>
            <a:picLocks noChangeAspect="1"/>
          </p:cNvPicPr>
          <p:nvPr/>
        </p:nvPicPr>
        <p:blipFill>
          <a:blip r:embed="rId3" cstate="print"/>
          <a:stretch>
            <a:fillRect/>
          </a:stretch>
        </p:blipFill>
        <p:spPr>
          <a:xfrm>
            <a:off x="611560" y="836712"/>
            <a:ext cx="8172400" cy="5657816"/>
          </a:xfrm>
          <a:prstGeom prst="rect">
            <a:avLst/>
          </a:prstGeom>
          <a:ln w="38100">
            <a:solidFill>
              <a:srgbClr val="993300"/>
            </a:solidFill>
          </a:ln>
        </p:spPr>
      </p:pic>
      <p:sp>
        <p:nvSpPr>
          <p:cNvPr id="4" name="Заголовок 3"/>
          <p:cNvSpPr>
            <a:spLocks noGrp="1"/>
          </p:cNvSpPr>
          <p:nvPr>
            <p:ph type="title"/>
          </p:nvPr>
        </p:nvSpPr>
        <p:spPr>
          <a:xfrm>
            <a:off x="467544" y="0"/>
            <a:ext cx="8229600" cy="706090"/>
          </a:xfrm>
        </p:spPr>
        <p:txBody>
          <a:bodyPr/>
          <a:lstStyle/>
          <a:p>
            <a:r>
              <a:rPr lang="en-US" b="1" i="1" dirty="0" smtClean="0">
                <a:solidFill>
                  <a:srgbClr val="993300"/>
                </a:solidFill>
              </a:rPr>
              <a:t>A monument in </a:t>
            </a:r>
            <a:r>
              <a:rPr lang="en-US" b="1" i="1" dirty="0" err="1" smtClean="0">
                <a:solidFill>
                  <a:srgbClr val="993300"/>
                </a:solidFill>
              </a:rPr>
              <a:t>Tver</a:t>
            </a:r>
            <a:endParaRPr lang="ru-RU" b="1" i="1" dirty="0">
              <a:solidFill>
                <a:srgbClr val="993300"/>
              </a:solidFill>
            </a:endParaRPr>
          </a:p>
        </p:txBody>
      </p:sp>
    </p:spTree>
  </p:cSld>
  <p:clrMapOvr>
    <a:masterClrMapping/>
  </p:clrMapOvr>
  <p:transition spd="med" advTm="571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16.jpg"/>
          <p:cNvPicPr>
            <a:picLocks noChangeAspect="1"/>
          </p:cNvPicPr>
          <p:nvPr/>
        </p:nvPicPr>
        <p:blipFill>
          <a:blip r:embed="rId3" cstate="print"/>
          <a:stretch>
            <a:fillRect/>
          </a:stretch>
        </p:blipFill>
        <p:spPr>
          <a:xfrm>
            <a:off x="899592" y="1196752"/>
            <a:ext cx="7331968" cy="5426968"/>
          </a:xfrm>
          <a:prstGeom prst="rect">
            <a:avLst/>
          </a:prstGeom>
          <a:ln w="38100">
            <a:solidFill>
              <a:srgbClr val="993300"/>
            </a:solidFill>
          </a:ln>
        </p:spPr>
      </p:pic>
      <p:sp>
        <p:nvSpPr>
          <p:cNvPr id="3" name="Заголовок 2"/>
          <p:cNvSpPr>
            <a:spLocks noGrp="1"/>
          </p:cNvSpPr>
          <p:nvPr>
            <p:ph type="title"/>
          </p:nvPr>
        </p:nvSpPr>
        <p:spPr>
          <a:xfrm>
            <a:off x="0" y="0"/>
            <a:ext cx="9144000" cy="1196752"/>
          </a:xfrm>
        </p:spPr>
        <p:txBody>
          <a:bodyPr/>
          <a:lstStyle/>
          <a:p>
            <a:r>
              <a:rPr lang="en-US" b="1" i="1" dirty="0" smtClean="0">
                <a:solidFill>
                  <a:srgbClr val="993300"/>
                </a:solidFill>
              </a:rPr>
              <a:t>The monument to the poet </a:t>
            </a:r>
            <a:br>
              <a:rPr lang="en-US" b="1" i="1" dirty="0" smtClean="0">
                <a:solidFill>
                  <a:srgbClr val="993300"/>
                </a:solidFill>
              </a:rPr>
            </a:br>
            <a:r>
              <a:rPr lang="en-US" b="1" i="1" dirty="0" smtClean="0">
                <a:solidFill>
                  <a:srgbClr val="993300"/>
                </a:solidFill>
              </a:rPr>
              <a:t>in Novorossiysk</a:t>
            </a:r>
            <a:endParaRPr lang="ru-RU" b="1" i="1" dirty="0">
              <a:solidFill>
                <a:srgbClr val="993300"/>
              </a:solidFill>
            </a:endParaRPr>
          </a:p>
        </p:txBody>
      </p:sp>
    </p:spTree>
  </p:cSld>
  <p:clrMapOvr>
    <a:masterClrMapping/>
  </p:clrMapOvr>
  <p:transition spd="med" advTm="5506">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17.jpg"/>
          <p:cNvPicPr>
            <a:picLocks noChangeAspect="1"/>
          </p:cNvPicPr>
          <p:nvPr/>
        </p:nvPicPr>
        <p:blipFill>
          <a:blip r:embed="rId3" cstate="print"/>
          <a:stretch>
            <a:fillRect/>
          </a:stretch>
        </p:blipFill>
        <p:spPr>
          <a:xfrm>
            <a:off x="683568" y="692696"/>
            <a:ext cx="7920880" cy="5932740"/>
          </a:xfrm>
          <a:prstGeom prst="rect">
            <a:avLst/>
          </a:prstGeom>
          <a:ln w="38100">
            <a:solidFill>
              <a:srgbClr val="993300"/>
            </a:solidFill>
          </a:ln>
        </p:spPr>
      </p:pic>
      <p:sp>
        <p:nvSpPr>
          <p:cNvPr id="3" name="Заголовок 2"/>
          <p:cNvSpPr>
            <a:spLocks noGrp="1"/>
          </p:cNvSpPr>
          <p:nvPr>
            <p:ph type="title"/>
          </p:nvPr>
        </p:nvSpPr>
        <p:spPr>
          <a:xfrm>
            <a:off x="107504" y="-315416"/>
            <a:ext cx="9036496" cy="1224136"/>
          </a:xfrm>
        </p:spPr>
        <p:txBody>
          <a:bodyPr/>
          <a:lstStyle/>
          <a:p>
            <a:r>
              <a:rPr lang="en-US" b="1" i="1" dirty="0" smtClean="0">
                <a:solidFill>
                  <a:srgbClr val="993300"/>
                </a:solidFill>
              </a:rPr>
              <a:t>The monument in Yekaterinburg</a:t>
            </a:r>
            <a:endParaRPr lang="ru-RU" b="1" i="1" dirty="0">
              <a:solidFill>
                <a:srgbClr val="993300"/>
              </a:solidFill>
            </a:endParaRPr>
          </a:p>
        </p:txBody>
      </p:sp>
    </p:spTree>
  </p:cSld>
  <p:clrMapOvr>
    <a:masterClrMapping/>
  </p:clrMapOvr>
  <p:transition spd="med" advTm="5663">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Рисунок 2" descr="18.jpg"/>
          <p:cNvPicPr>
            <a:picLocks noChangeAspect="1"/>
          </p:cNvPicPr>
          <p:nvPr/>
        </p:nvPicPr>
        <p:blipFill>
          <a:blip r:embed="rId3" cstate="print"/>
          <a:stretch>
            <a:fillRect/>
          </a:stretch>
        </p:blipFill>
        <p:spPr>
          <a:xfrm>
            <a:off x="683568" y="764704"/>
            <a:ext cx="7812360" cy="5800677"/>
          </a:xfrm>
          <a:prstGeom prst="rect">
            <a:avLst/>
          </a:prstGeom>
          <a:ln w="38100">
            <a:solidFill>
              <a:srgbClr val="993300"/>
            </a:solidFill>
          </a:ln>
        </p:spPr>
      </p:pic>
      <p:sp>
        <p:nvSpPr>
          <p:cNvPr id="4" name="Заголовок 3"/>
          <p:cNvSpPr>
            <a:spLocks noGrp="1"/>
          </p:cNvSpPr>
          <p:nvPr>
            <p:ph type="title"/>
          </p:nvPr>
        </p:nvSpPr>
        <p:spPr>
          <a:xfrm>
            <a:off x="0" y="0"/>
            <a:ext cx="8964488" cy="908720"/>
          </a:xfrm>
        </p:spPr>
        <p:txBody>
          <a:bodyPr/>
          <a:lstStyle/>
          <a:p>
            <a:r>
              <a:rPr lang="en-US" b="1" i="1" dirty="0" smtClean="0">
                <a:solidFill>
                  <a:srgbClr val="993300"/>
                </a:solidFill>
              </a:rPr>
              <a:t>The monument in Orenburg</a:t>
            </a:r>
            <a:endParaRPr lang="ru-RU" b="1" i="1" dirty="0">
              <a:solidFill>
                <a:srgbClr val="993300"/>
              </a:solidFill>
            </a:endParaRPr>
          </a:p>
        </p:txBody>
      </p:sp>
    </p:spTree>
  </p:cSld>
  <p:clrMapOvr>
    <a:masterClrMapping/>
  </p:clrMapOvr>
  <p:transition spd="med" advTm="5491">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026" name="Picture 2" descr="C:\Users\расул\Desktop\Пушкин\плакат.jpg"/>
          <p:cNvPicPr>
            <a:picLocks noChangeAspect="1" noChangeArrowheads="1"/>
          </p:cNvPicPr>
          <p:nvPr/>
        </p:nvPicPr>
        <p:blipFill>
          <a:blip r:embed="rId4" cstate="print"/>
          <a:srcRect/>
          <a:stretch>
            <a:fillRect/>
          </a:stretch>
        </p:blipFill>
        <p:spPr bwMode="auto">
          <a:xfrm>
            <a:off x="1" y="-16584"/>
            <a:ext cx="9144000" cy="6874583"/>
          </a:xfrm>
          <a:prstGeom prst="rect">
            <a:avLst/>
          </a:prstGeom>
          <a:noFill/>
        </p:spPr>
      </p:pic>
      <p:sp>
        <p:nvSpPr>
          <p:cNvPr id="6" name="Заголовок 5"/>
          <p:cNvSpPr>
            <a:spLocks noGrp="1"/>
          </p:cNvSpPr>
          <p:nvPr>
            <p:ph type="title"/>
          </p:nvPr>
        </p:nvSpPr>
        <p:spPr>
          <a:xfrm>
            <a:off x="0" y="4625752"/>
            <a:ext cx="9144000" cy="2232248"/>
          </a:xfrm>
        </p:spPr>
        <p:txBody>
          <a:bodyPr/>
          <a:lstStyle/>
          <a:p>
            <a:pPr algn="just"/>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 monument I've raised not built with hands,</a:t>
            </a:r>
            <a:b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And common folk shall keep the path well trodden</a:t>
            </a:r>
            <a:b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To where it </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unsubdued</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and towering stands</a:t>
            </a:r>
            <a:b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Higher </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than Alexander's Column</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a:t>
            </a:r>
            <a:r>
              <a:rPr lang="ru-RU"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a:t>
            </a:r>
            <a:r>
              <a:rPr lang="ru-RU"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Pushkin</a:t>
            </a:r>
            <a:r>
              <a:rPr lang="ru-RU"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ru-RU"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ustDataLst>
      <p:tags r:id="rId1"/>
    </p:custDataLst>
  </p:cSld>
  <p:clrMapOvr>
    <a:masterClrMapping/>
  </p:clrMapOvr>
  <p:transition spd="med" advTm="10047">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Рисунок 2" descr="19.jpg"/>
          <p:cNvPicPr>
            <a:picLocks noChangeAspect="1"/>
          </p:cNvPicPr>
          <p:nvPr/>
        </p:nvPicPr>
        <p:blipFill>
          <a:blip r:embed="rId3" cstate="print"/>
          <a:stretch>
            <a:fillRect/>
          </a:stretch>
        </p:blipFill>
        <p:spPr>
          <a:xfrm>
            <a:off x="755576" y="836712"/>
            <a:ext cx="7882646" cy="5877272"/>
          </a:xfrm>
          <a:prstGeom prst="rect">
            <a:avLst/>
          </a:prstGeom>
          <a:ln w="38100">
            <a:solidFill>
              <a:srgbClr val="993300"/>
            </a:solidFill>
          </a:ln>
        </p:spPr>
      </p:pic>
      <p:sp>
        <p:nvSpPr>
          <p:cNvPr id="4" name="Заголовок 3"/>
          <p:cNvSpPr>
            <a:spLocks noGrp="1"/>
          </p:cNvSpPr>
          <p:nvPr>
            <p:ph type="title"/>
          </p:nvPr>
        </p:nvSpPr>
        <p:spPr>
          <a:xfrm>
            <a:off x="467544" y="0"/>
            <a:ext cx="8229600" cy="908720"/>
          </a:xfrm>
        </p:spPr>
        <p:txBody>
          <a:bodyPr/>
          <a:lstStyle/>
          <a:p>
            <a:r>
              <a:rPr lang="en-US" b="1" i="1" dirty="0" smtClean="0">
                <a:solidFill>
                  <a:srgbClr val="993300"/>
                </a:solidFill>
              </a:rPr>
              <a:t>The monument in Taganrog</a:t>
            </a:r>
            <a:endParaRPr lang="ru-RU" b="1" i="1" dirty="0">
              <a:solidFill>
                <a:srgbClr val="993300"/>
              </a:solidFill>
            </a:endParaRPr>
          </a:p>
        </p:txBody>
      </p:sp>
    </p:spTree>
  </p:cSld>
  <p:clrMapOvr>
    <a:masterClrMapping/>
  </p:clrMapOvr>
  <p:transition spd="med" advTm="5788">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20.jpg"/>
          <p:cNvPicPr>
            <a:picLocks noChangeAspect="1"/>
          </p:cNvPicPr>
          <p:nvPr/>
        </p:nvPicPr>
        <p:blipFill>
          <a:blip r:embed="rId3" cstate="print"/>
          <a:stretch>
            <a:fillRect/>
          </a:stretch>
        </p:blipFill>
        <p:spPr>
          <a:xfrm>
            <a:off x="395536" y="620688"/>
            <a:ext cx="4475857" cy="59766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Заголовок 2"/>
          <p:cNvSpPr>
            <a:spLocks noGrp="1"/>
          </p:cNvSpPr>
          <p:nvPr>
            <p:ph type="title"/>
          </p:nvPr>
        </p:nvSpPr>
        <p:spPr>
          <a:xfrm>
            <a:off x="4139952" y="274638"/>
            <a:ext cx="5004048" cy="2146250"/>
          </a:xfrm>
        </p:spPr>
        <p:txBody>
          <a:bodyPr/>
          <a:lstStyle/>
          <a:p>
            <a:r>
              <a:rPr lang="en-US" b="1" i="1" dirty="0" smtClean="0">
                <a:solidFill>
                  <a:srgbClr val="993300"/>
                </a:solidFill>
              </a:rPr>
              <a:t>A </a:t>
            </a:r>
            <a:r>
              <a:rPr lang="en-US" b="1" i="1" dirty="0" smtClean="0">
                <a:solidFill>
                  <a:srgbClr val="993300"/>
                </a:solidFill>
              </a:rPr>
              <a:t>monument in </a:t>
            </a:r>
            <a:r>
              <a:rPr lang="en-US" b="1" i="1" dirty="0" err="1" smtClean="0">
                <a:solidFill>
                  <a:srgbClr val="993300"/>
                </a:solidFill>
              </a:rPr>
              <a:t>Arzamas</a:t>
            </a:r>
            <a:r>
              <a:rPr lang="en-US" b="1" i="1" dirty="0" smtClean="0">
                <a:solidFill>
                  <a:srgbClr val="993300"/>
                </a:solidFill>
              </a:rPr>
              <a:t>, </a:t>
            </a:r>
            <a:br>
              <a:rPr lang="en-US" b="1" i="1" dirty="0" smtClean="0">
                <a:solidFill>
                  <a:srgbClr val="993300"/>
                </a:solidFill>
              </a:rPr>
            </a:br>
            <a:r>
              <a:rPr lang="en-US" b="1" i="1" dirty="0" smtClean="0">
                <a:solidFill>
                  <a:srgbClr val="993300"/>
                </a:solidFill>
              </a:rPr>
              <a:t>village </a:t>
            </a:r>
            <a:r>
              <a:rPr lang="en-US" b="1" i="1" dirty="0" err="1" smtClean="0">
                <a:solidFill>
                  <a:srgbClr val="993300"/>
                </a:solidFill>
              </a:rPr>
              <a:t>Bolshoe</a:t>
            </a:r>
            <a:r>
              <a:rPr lang="en-US" b="1" i="1" dirty="0" smtClean="0">
                <a:solidFill>
                  <a:srgbClr val="993300"/>
                </a:solidFill>
              </a:rPr>
              <a:t> </a:t>
            </a:r>
            <a:r>
              <a:rPr lang="en-US" b="1" i="1" dirty="0" err="1" smtClean="0">
                <a:solidFill>
                  <a:srgbClr val="993300"/>
                </a:solidFill>
              </a:rPr>
              <a:t>Boldino</a:t>
            </a:r>
            <a:endParaRPr lang="ru-RU" b="1" i="1" dirty="0">
              <a:solidFill>
                <a:srgbClr val="993300"/>
              </a:solidFill>
            </a:endParaRPr>
          </a:p>
        </p:txBody>
      </p:sp>
      <p:pic>
        <p:nvPicPr>
          <p:cNvPr id="3073" name="Picture 1" descr="C:\Users\пк\Desktop\i_017.jpg"/>
          <p:cNvPicPr>
            <a:picLocks noChangeAspect="1" noChangeArrowheads="1"/>
          </p:cNvPicPr>
          <p:nvPr/>
        </p:nvPicPr>
        <p:blipFill>
          <a:blip r:embed="rId4" cstate="print"/>
          <a:srcRect/>
          <a:stretch>
            <a:fillRect/>
          </a:stretch>
        </p:blipFill>
        <p:spPr bwMode="auto">
          <a:xfrm>
            <a:off x="6084168" y="3861048"/>
            <a:ext cx="2886075" cy="28479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4" name="Picture 2" descr="C:\Users\пк\Desktop\159.jpg"/>
          <p:cNvPicPr>
            <a:picLocks noChangeAspect="1" noChangeArrowheads="1"/>
          </p:cNvPicPr>
          <p:nvPr/>
        </p:nvPicPr>
        <p:blipFill>
          <a:blip r:embed="rId5" cstate="print"/>
          <a:srcRect/>
          <a:stretch>
            <a:fillRect/>
          </a:stretch>
        </p:blipFill>
        <p:spPr bwMode="auto">
          <a:xfrm>
            <a:off x="4572000" y="2564904"/>
            <a:ext cx="2367320" cy="22322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advTm="5616">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073"/>
                                        </p:tgtEl>
                                        <p:attrNameLst>
                                          <p:attrName>style.visibility</p:attrName>
                                        </p:attrNameLst>
                                      </p:cBhvr>
                                      <p:to>
                                        <p:strVal val="visible"/>
                                      </p:to>
                                    </p:set>
                                    <p:animEffect transition="in" filter="strips(downLeft)">
                                      <p:cBhvr>
                                        <p:cTn id="14" dur="2000"/>
                                        <p:tgtEl>
                                          <p:spTgt spid="307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strips(upRight)">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21.jpg"/>
          <p:cNvPicPr>
            <a:picLocks noChangeAspect="1"/>
          </p:cNvPicPr>
          <p:nvPr/>
        </p:nvPicPr>
        <p:blipFill>
          <a:blip r:embed="rId3" cstate="print"/>
          <a:stretch>
            <a:fillRect/>
          </a:stretch>
        </p:blipFill>
        <p:spPr>
          <a:xfrm>
            <a:off x="323528" y="586336"/>
            <a:ext cx="3888432" cy="62716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Заголовок 2"/>
          <p:cNvSpPr>
            <a:spLocks noGrp="1"/>
          </p:cNvSpPr>
          <p:nvPr>
            <p:ph type="title"/>
          </p:nvPr>
        </p:nvSpPr>
        <p:spPr>
          <a:xfrm>
            <a:off x="4644008" y="274638"/>
            <a:ext cx="4248472" cy="1354162"/>
          </a:xfrm>
        </p:spPr>
        <p:txBody>
          <a:bodyPr/>
          <a:lstStyle/>
          <a:p>
            <a:r>
              <a:rPr lang="ru-RU" b="1" i="1" dirty="0" smtClean="0">
                <a:solidFill>
                  <a:srgbClr val="993300"/>
                </a:solidFill>
              </a:rPr>
              <a:t/>
            </a:r>
            <a:br>
              <a:rPr lang="ru-RU" b="1" i="1" dirty="0" smtClean="0">
                <a:solidFill>
                  <a:srgbClr val="993300"/>
                </a:solidFill>
              </a:rPr>
            </a:br>
            <a:r>
              <a:rPr lang="en-US" b="1" i="1" dirty="0" smtClean="0">
                <a:solidFill>
                  <a:srgbClr val="993300"/>
                </a:solidFill>
              </a:rPr>
              <a:t>The monument </a:t>
            </a:r>
            <a:r>
              <a:rPr lang="en-US" b="1" i="1" dirty="0" smtClean="0">
                <a:solidFill>
                  <a:srgbClr val="993300"/>
                </a:solidFill>
              </a:rPr>
              <a:t/>
            </a:r>
            <a:br>
              <a:rPr lang="en-US" b="1" i="1" dirty="0" smtClean="0">
                <a:solidFill>
                  <a:srgbClr val="993300"/>
                </a:solidFill>
              </a:rPr>
            </a:br>
            <a:r>
              <a:rPr lang="en-US" b="1" i="1" dirty="0" smtClean="0">
                <a:solidFill>
                  <a:srgbClr val="993300"/>
                </a:solidFill>
              </a:rPr>
              <a:t>in </a:t>
            </a:r>
            <a:r>
              <a:rPr lang="en-US" b="1" i="1" dirty="0" smtClean="0">
                <a:solidFill>
                  <a:srgbClr val="993300"/>
                </a:solidFill>
              </a:rPr>
              <a:t>Saransk</a:t>
            </a:r>
            <a:endParaRPr lang="ru-RU" b="1" i="1" dirty="0">
              <a:solidFill>
                <a:srgbClr val="993300"/>
              </a:solidFill>
            </a:endParaRPr>
          </a:p>
        </p:txBody>
      </p:sp>
      <p:sp>
        <p:nvSpPr>
          <p:cNvPr id="4" name="Прямоугольник 3"/>
          <p:cNvSpPr/>
          <p:nvPr/>
        </p:nvSpPr>
        <p:spPr>
          <a:xfrm>
            <a:off x="4031432" y="4221088"/>
            <a:ext cx="5112568" cy="2308324"/>
          </a:xfrm>
          <a:prstGeom prst="rect">
            <a:avLst/>
          </a:prstGeom>
        </p:spPr>
        <p:txBody>
          <a:bodyPr wrap="square">
            <a:spAutoFit/>
          </a:bodyPr>
          <a:lstStyle/>
          <a:p>
            <a:r>
              <a:rPr lang="en-US" i="1" dirty="0" smtClean="0">
                <a:latin typeface="Times New Roman" pitchFamily="18" charset="0"/>
                <a:cs typeface="Times New Roman" pitchFamily="18" charset="0"/>
              </a:rPr>
              <a:t>On hills of Georgia lies the covering of night;</a:t>
            </a:r>
            <a:br>
              <a:rPr lang="en-US" i="1" dirty="0" smtClean="0">
                <a:latin typeface="Times New Roman" pitchFamily="18" charset="0"/>
                <a:cs typeface="Times New Roman" pitchFamily="18" charset="0"/>
              </a:rPr>
            </a:br>
            <a:r>
              <a:rPr lang="en-US" i="1" dirty="0" err="1" smtClean="0">
                <a:latin typeface="Times New Roman" pitchFamily="18" charset="0"/>
                <a:cs typeface="Times New Roman" pitchFamily="18" charset="0"/>
              </a:rPr>
              <a:t>Aragva</a:t>
            </a:r>
            <a:r>
              <a:rPr lang="en-US" i="1" dirty="0" smtClean="0">
                <a:latin typeface="Times New Roman" pitchFamily="18" charset="0"/>
                <a:cs typeface="Times New Roman" pitchFamily="18" charset="0"/>
              </a:rPr>
              <a:t> streams in front of me.</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Such sadness and such ease; my melancholy's light,</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My melancholy's full of thee,</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Of thee, of only thee... No anxiousness, no pain</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Unsettles my despondency;</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My heart again on fire, it burns and loves again,</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For otherwise it cannot be.</a:t>
            </a:r>
            <a:endParaRPr lang="ru-RU" i="1" dirty="0">
              <a:latin typeface="Times New Roman" pitchFamily="18" charset="0"/>
              <a:cs typeface="Times New Roman" pitchFamily="18" charset="0"/>
            </a:endParaRPr>
          </a:p>
        </p:txBody>
      </p:sp>
    </p:spTree>
  </p:cSld>
  <p:clrMapOvr>
    <a:masterClrMapping/>
  </p:clrMapOvr>
  <p:transition spd="med" advTm="4336">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main_bg.jpg"/>
          <p:cNvPicPr>
            <a:picLocks noChangeAspect="1"/>
          </p:cNvPicPr>
          <p:nvPr/>
        </p:nvPicPr>
        <p:blipFill>
          <a:blip r:embed="rId3" cstate="print"/>
          <a:stretch>
            <a:fillRect/>
          </a:stretch>
        </p:blipFill>
        <p:spPr>
          <a:xfrm>
            <a:off x="0" y="0"/>
            <a:ext cx="9144000" cy="6858000"/>
          </a:xfrm>
          <a:prstGeom prst="rect">
            <a:avLst/>
          </a:prstGeom>
        </p:spPr>
      </p:pic>
      <p:pic>
        <p:nvPicPr>
          <p:cNvPr id="1025" name="Picture 1" descr="C:\Users\пк\Desktop\4947.jpg"/>
          <p:cNvPicPr>
            <a:picLocks noChangeAspect="1" noChangeArrowheads="1"/>
          </p:cNvPicPr>
          <p:nvPr/>
        </p:nvPicPr>
        <p:blipFill>
          <a:blip r:embed="rId4" cstate="print"/>
          <a:srcRect/>
          <a:stretch>
            <a:fillRect/>
          </a:stretch>
        </p:blipFill>
        <p:spPr bwMode="auto">
          <a:xfrm>
            <a:off x="467544" y="836712"/>
            <a:ext cx="4150801" cy="56612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descr="C:\Users\пк\Desktop\Pushkin_Chaadaev.jpg"/>
          <p:cNvPicPr>
            <a:picLocks noChangeAspect="1" noChangeArrowheads="1"/>
          </p:cNvPicPr>
          <p:nvPr/>
        </p:nvPicPr>
        <p:blipFill>
          <a:blip r:embed="rId5" cstate="print"/>
          <a:srcRect/>
          <a:stretch>
            <a:fillRect/>
          </a:stretch>
        </p:blipFill>
        <p:spPr bwMode="auto">
          <a:xfrm>
            <a:off x="4283968" y="2708920"/>
            <a:ext cx="1993130" cy="3309436"/>
          </a:xfrm>
          <a:prstGeom prst="rect">
            <a:avLst/>
          </a:prstGeom>
          <a:ln>
            <a:noFill/>
          </a:ln>
          <a:effectLst>
            <a:softEdge rad="317500"/>
          </a:effectLst>
        </p:spPr>
      </p:pic>
      <p:pic>
        <p:nvPicPr>
          <p:cNvPr id="1027" name="Picture 3" descr="C:\Users\пк\Desktop\1405684676_i_065.jpg"/>
          <p:cNvPicPr>
            <a:picLocks noChangeAspect="1" noChangeArrowheads="1"/>
          </p:cNvPicPr>
          <p:nvPr/>
        </p:nvPicPr>
        <p:blipFill>
          <a:blip r:embed="rId6" cstate="print"/>
          <a:srcRect/>
          <a:stretch>
            <a:fillRect/>
          </a:stretch>
        </p:blipFill>
        <p:spPr bwMode="auto">
          <a:xfrm>
            <a:off x="5148064" y="980728"/>
            <a:ext cx="2190750" cy="2952750"/>
          </a:xfrm>
          <a:prstGeom prst="rect">
            <a:avLst/>
          </a:prstGeom>
          <a:noFill/>
          <a:effectLst>
            <a:softEdge rad="317500"/>
          </a:effectLst>
        </p:spPr>
      </p:pic>
    </p:spTree>
  </p:cSld>
  <p:clrMapOvr>
    <a:masterClrMapping/>
  </p:clrMapOvr>
  <p:transition spd="med" advTm="9859">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5"/>
                                        </p:tgtEl>
                                        <p:attrNameLst>
                                          <p:attrName>style.visibility</p:attrName>
                                        </p:attrNameLst>
                                      </p:cBhvr>
                                      <p:to>
                                        <p:strVal val="visible"/>
                                      </p:to>
                                    </p:set>
                                    <p:anim calcmode="lin" valueType="num">
                                      <p:cBhvr>
                                        <p:cTn id="7" dur="2000" fill="hold"/>
                                        <p:tgtEl>
                                          <p:spTgt spid="1025"/>
                                        </p:tgtEl>
                                        <p:attrNameLst>
                                          <p:attrName>ppt_w</p:attrName>
                                        </p:attrNameLst>
                                      </p:cBhvr>
                                      <p:tavLst>
                                        <p:tav tm="0">
                                          <p:val>
                                            <p:fltVal val="0"/>
                                          </p:val>
                                        </p:tav>
                                        <p:tav tm="100000">
                                          <p:val>
                                            <p:strVal val="#ppt_w"/>
                                          </p:val>
                                        </p:tav>
                                      </p:tavLst>
                                    </p:anim>
                                    <p:anim calcmode="lin" valueType="num">
                                      <p:cBhvr>
                                        <p:cTn id="8" dur="2000" fill="hold"/>
                                        <p:tgtEl>
                                          <p:spTgt spid="1025"/>
                                        </p:tgtEl>
                                        <p:attrNameLst>
                                          <p:attrName>ppt_h</p:attrName>
                                        </p:attrNameLst>
                                      </p:cBhvr>
                                      <p:tavLst>
                                        <p:tav tm="0">
                                          <p:val>
                                            <p:fltVal val="0"/>
                                          </p:val>
                                        </p:tav>
                                        <p:tav tm="100000">
                                          <p:val>
                                            <p:strVal val="#ppt_h"/>
                                          </p:val>
                                        </p:tav>
                                      </p:tavLst>
                                    </p:anim>
                                    <p:anim calcmode="lin" valueType="num">
                                      <p:cBhvr>
                                        <p:cTn id="9" dur="2000" fill="hold"/>
                                        <p:tgtEl>
                                          <p:spTgt spid="1025"/>
                                        </p:tgtEl>
                                        <p:attrNameLst>
                                          <p:attrName>style.rotation</p:attrName>
                                        </p:attrNameLst>
                                      </p:cBhvr>
                                      <p:tavLst>
                                        <p:tav tm="0">
                                          <p:val>
                                            <p:fltVal val="90"/>
                                          </p:val>
                                        </p:tav>
                                        <p:tav tm="100000">
                                          <p:val>
                                            <p:fltVal val="0"/>
                                          </p:val>
                                        </p:tav>
                                      </p:tavLst>
                                    </p:anim>
                                    <p:animEffect transition="in" filter="fade">
                                      <p:cBhvr>
                                        <p:cTn id="10" dur="2000"/>
                                        <p:tgtEl>
                                          <p:spTgt spid="102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4)">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wheel(8)">
                                      <p:cBhvr>
                                        <p:cTn id="2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main_bg.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1187624" y="764704"/>
            <a:ext cx="5292080" cy="369332"/>
          </a:xfrm>
          <a:prstGeom prst="rect">
            <a:avLst/>
          </a:prstGeom>
        </p:spPr>
        <p:txBody>
          <a:bodyPr wrap="square">
            <a:spAutoFit/>
          </a:bodyPr>
          <a:lstStyle/>
          <a:p>
            <a:r>
              <a:rPr lang="en-US" dirty="0" smtClean="0"/>
              <a:t>http://www.poetarium.info/pushkin/english.htm</a:t>
            </a:r>
            <a:endParaRPr lang="ru-RU" dirty="0"/>
          </a:p>
        </p:txBody>
      </p:sp>
      <p:sp>
        <p:nvSpPr>
          <p:cNvPr id="5" name="Прямоугольник 4"/>
          <p:cNvSpPr/>
          <p:nvPr/>
        </p:nvSpPr>
        <p:spPr>
          <a:xfrm>
            <a:off x="1187624" y="1484784"/>
            <a:ext cx="5436096" cy="369332"/>
          </a:xfrm>
          <a:prstGeom prst="rect">
            <a:avLst/>
          </a:prstGeom>
        </p:spPr>
        <p:txBody>
          <a:bodyPr wrap="square">
            <a:spAutoFit/>
          </a:bodyPr>
          <a:lstStyle/>
          <a:p>
            <a:r>
              <a:rPr lang="en-US" dirty="0" smtClean="0"/>
              <a:t>https://en.wikiquote.org/wiki/Aleksandr_Pushkin</a:t>
            </a:r>
            <a:endParaRPr lang="ru-RU" dirty="0"/>
          </a:p>
        </p:txBody>
      </p:sp>
      <p:sp>
        <p:nvSpPr>
          <p:cNvPr id="6" name="Прямоугольник 5"/>
          <p:cNvSpPr/>
          <p:nvPr/>
        </p:nvSpPr>
        <p:spPr>
          <a:xfrm>
            <a:off x="1331640" y="2276872"/>
            <a:ext cx="5339874" cy="369332"/>
          </a:xfrm>
          <a:prstGeom prst="rect">
            <a:avLst/>
          </a:prstGeom>
        </p:spPr>
        <p:txBody>
          <a:bodyPr wrap="square">
            <a:spAutoFit/>
          </a:bodyPr>
          <a:lstStyle/>
          <a:p>
            <a:r>
              <a:rPr lang="en-US" dirty="0" smtClean="0"/>
              <a:t>https://en.wikipedia.org/wiki/Moyka_River</a:t>
            </a:r>
            <a:endParaRPr lang="ru-RU" dirty="0"/>
          </a:p>
        </p:txBody>
      </p:sp>
      <p:sp>
        <p:nvSpPr>
          <p:cNvPr id="7" name="Прямоугольник 6"/>
          <p:cNvSpPr/>
          <p:nvPr/>
        </p:nvSpPr>
        <p:spPr>
          <a:xfrm>
            <a:off x="1331640" y="2996952"/>
            <a:ext cx="3531801" cy="369332"/>
          </a:xfrm>
          <a:prstGeom prst="rect">
            <a:avLst/>
          </a:prstGeom>
        </p:spPr>
        <p:txBody>
          <a:bodyPr wrap="none">
            <a:spAutoFit/>
          </a:bodyPr>
          <a:lstStyle/>
          <a:p>
            <a:r>
              <a:rPr lang="en-US" dirty="0" smtClean="0"/>
              <a:t>http://www.m24.ru/articles/13972</a:t>
            </a:r>
            <a:endParaRPr lang="ru-RU" dirty="0"/>
          </a:p>
        </p:txBody>
      </p:sp>
      <p:sp>
        <p:nvSpPr>
          <p:cNvPr id="8" name="Прямоугольник 7"/>
          <p:cNvSpPr/>
          <p:nvPr/>
        </p:nvSpPr>
        <p:spPr>
          <a:xfrm>
            <a:off x="1331640" y="3717032"/>
            <a:ext cx="5688632" cy="369332"/>
          </a:xfrm>
          <a:prstGeom prst="rect">
            <a:avLst/>
          </a:prstGeom>
        </p:spPr>
        <p:txBody>
          <a:bodyPr wrap="square">
            <a:spAutoFit/>
          </a:bodyPr>
          <a:lstStyle/>
          <a:p>
            <a:r>
              <a:rPr lang="en-US" dirty="0" smtClean="0"/>
              <a:t>http://www.abc-people.com/data/pushkin/soch2.htm</a:t>
            </a:r>
            <a:endParaRPr lang="ru-RU" dirty="0"/>
          </a:p>
        </p:txBody>
      </p:sp>
      <p:sp>
        <p:nvSpPr>
          <p:cNvPr id="9" name="Прямоугольник 8"/>
          <p:cNvSpPr/>
          <p:nvPr/>
        </p:nvSpPr>
        <p:spPr>
          <a:xfrm>
            <a:off x="1259632" y="4437112"/>
            <a:ext cx="6408712" cy="646331"/>
          </a:xfrm>
          <a:prstGeom prst="rect">
            <a:avLst/>
          </a:prstGeom>
        </p:spPr>
        <p:txBody>
          <a:bodyPr wrap="square">
            <a:spAutoFit/>
          </a:bodyPr>
          <a:lstStyle/>
          <a:p>
            <a:r>
              <a:rPr lang="en-US" dirty="0" smtClean="0"/>
              <a:t>http://www.restbee.ru/guides/razvliechieniia-i-prazdniki/8-samykh-izviestnykh-pamiatnikov-a-s-pushkinu.html</a:t>
            </a:r>
            <a:endParaRPr lang="ru-RU" dirty="0"/>
          </a:p>
        </p:txBody>
      </p:sp>
      <p:sp>
        <p:nvSpPr>
          <p:cNvPr id="10" name="Прямоугольник 9"/>
          <p:cNvSpPr/>
          <p:nvPr/>
        </p:nvSpPr>
        <p:spPr>
          <a:xfrm>
            <a:off x="1331640" y="5589240"/>
            <a:ext cx="3775457" cy="369332"/>
          </a:xfrm>
          <a:prstGeom prst="rect">
            <a:avLst/>
          </a:prstGeom>
        </p:spPr>
        <p:txBody>
          <a:bodyPr wrap="none">
            <a:spAutoFit/>
          </a:bodyPr>
          <a:lstStyle/>
          <a:p>
            <a:r>
              <a:rPr lang="en-US" dirty="0" smtClean="0"/>
              <a:t>https://www.stihi.ru/2009/05/07/159</a:t>
            </a:r>
            <a:endParaRPr lang="ru-RU" dirty="0"/>
          </a:p>
        </p:txBody>
      </p:sp>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b="1" i="1" dirty="0" smtClean="0">
                <a:solidFill>
                  <a:srgbClr val="993300"/>
                </a:solidFill>
              </a:rPr>
              <a:t>The monument in Pushkin square in Moscow</a:t>
            </a:r>
            <a:endParaRPr lang="ru-RU" b="1" i="1" dirty="0">
              <a:solidFill>
                <a:srgbClr val="993300"/>
              </a:solidFill>
            </a:endParaRPr>
          </a:p>
        </p:txBody>
      </p:sp>
      <p:pic>
        <p:nvPicPr>
          <p:cNvPr id="2050" name="Picture 2" descr="C:\Users\расул\Desktop\Пушкин\1.jpg"/>
          <p:cNvPicPr>
            <a:picLocks noChangeAspect="1" noChangeArrowheads="1"/>
          </p:cNvPicPr>
          <p:nvPr/>
        </p:nvPicPr>
        <p:blipFill>
          <a:blip r:embed="rId3" cstate="print"/>
          <a:srcRect/>
          <a:stretch>
            <a:fillRect/>
          </a:stretch>
        </p:blipFill>
        <p:spPr bwMode="auto">
          <a:xfrm>
            <a:off x="1259632" y="1340768"/>
            <a:ext cx="6775648" cy="5295435"/>
          </a:xfrm>
          <a:prstGeom prst="rect">
            <a:avLst/>
          </a:prstGeom>
          <a:noFill/>
          <a:ln w="38100">
            <a:solidFill>
              <a:srgbClr val="993300"/>
            </a:solidFill>
          </a:ln>
        </p:spPr>
      </p:pic>
    </p:spTree>
  </p:cSld>
  <p:clrMapOvr>
    <a:masterClrMapping/>
  </p:clrMapOvr>
  <p:transition spd="med" advTm="493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074" name="Picture 2" descr="C:\Users\расул\Desktop\Пушкин\2.jpg"/>
          <p:cNvPicPr>
            <a:picLocks noChangeAspect="1" noChangeArrowheads="1"/>
          </p:cNvPicPr>
          <p:nvPr/>
        </p:nvPicPr>
        <p:blipFill>
          <a:blip r:embed="rId4" cstate="print"/>
          <a:srcRect/>
          <a:stretch>
            <a:fillRect/>
          </a:stretch>
        </p:blipFill>
        <p:spPr bwMode="auto">
          <a:xfrm>
            <a:off x="578650" y="692696"/>
            <a:ext cx="4713429" cy="59523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Заголовок 1"/>
          <p:cNvSpPr txBox="1">
            <a:spLocks/>
          </p:cNvSpPr>
          <p:nvPr/>
        </p:nvSpPr>
        <p:spPr>
          <a:xfrm>
            <a:off x="3923928" y="260648"/>
            <a:ext cx="5220072" cy="3024336"/>
          </a:xfrm>
          <a:prstGeom prst="rect">
            <a:avLst/>
          </a:prstGeom>
        </p:spPr>
        <p:txBody>
          <a:bodyPr/>
          <a:lstStyle/>
          <a:p>
            <a:pPr lvl="0" algn="ctr" eaLnBrk="0" hangingPunct="0"/>
            <a:r>
              <a:rPr lang="en-US" sz="4400" b="1" i="1" dirty="0" smtClean="0">
                <a:solidFill>
                  <a:srgbClr val="993300"/>
                </a:solidFill>
                <a:latin typeface="+mj-lt"/>
                <a:ea typeface="+mj-ea"/>
                <a:cs typeface="+mj-cs"/>
              </a:rPr>
              <a:t>The monument </a:t>
            </a:r>
            <a:br>
              <a:rPr lang="en-US" sz="4400" b="1" i="1" dirty="0" smtClean="0">
                <a:solidFill>
                  <a:srgbClr val="993300"/>
                </a:solidFill>
                <a:latin typeface="+mj-lt"/>
                <a:ea typeface="+mj-ea"/>
                <a:cs typeface="+mj-cs"/>
              </a:rPr>
            </a:br>
            <a:r>
              <a:rPr lang="en-US" sz="4400" b="1" i="1" dirty="0" smtClean="0">
                <a:solidFill>
                  <a:srgbClr val="993300"/>
                </a:solidFill>
                <a:latin typeface="+mj-lt"/>
                <a:ea typeface="+mj-ea"/>
                <a:cs typeface="+mj-cs"/>
              </a:rPr>
              <a:t>in the </a:t>
            </a:r>
            <a:endParaRPr lang="en-US" sz="4400" b="1" i="1" dirty="0" smtClean="0">
              <a:solidFill>
                <a:srgbClr val="993300"/>
              </a:solidFill>
              <a:latin typeface="+mj-lt"/>
              <a:ea typeface="+mj-ea"/>
              <a:cs typeface="+mj-cs"/>
            </a:endParaRPr>
          </a:p>
          <a:p>
            <a:pPr lvl="0" algn="ctr" eaLnBrk="0" hangingPunct="0"/>
            <a:r>
              <a:rPr lang="en-US" sz="4400" b="1" i="1" dirty="0" smtClean="0">
                <a:solidFill>
                  <a:srgbClr val="993300"/>
                </a:solidFill>
                <a:latin typeface="+mj-lt"/>
                <a:ea typeface="+mj-ea"/>
                <a:cs typeface="+mj-cs"/>
              </a:rPr>
              <a:t>Old </a:t>
            </a:r>
            <a:r>
              <a:rPr lang="en-US" sz="4400" b="1" i="1" dirty="0" err="1" smtClean="0">
                <a:solidFill>
                  <a:srgbClr val="993300"/>
                </a:solidFill>
                <a:latin typeface="+mj-lt"/>
                <a:ea typeface="+mj-ea"/>
                <a:cs typeface="+mj-cs"/>
              </a:rPr>
              <a:t>Arbat</a:t>
            </a:r>
            <a:r>
              <a:rPr lang="en-US" sz="4400" b="1" i="1" dirty="0" smtClean="0">
                <a:solidFill>
                  <a:srgbClr val="993300"/>
                </a:solidFill>
                <a:latin typeface="+mj-lt"/>
                <a:ea typeface="+mj-ea"/>
                <a:cs typeface="+mj-cs"/>
              </a:rPr>
              <a:t> Street </a:t>
            </a:r>
            <a:endParaRPr lang="en-US" sz="4400" b="1" i="1" dirty="0" smtClean="0">
              <a:solidFill>
                <a:srgbClr val="993300"/>
              </a:solidFill>
              <a:latin typeface="+mj-lt"/>
              <a:ea typeface="+mj-ea"/>
              <a:cs typeface="+mj-cs"/>
            </a:endParaRPr>
          </a:p>
          <a:p>
            <a:pPr lvl="0" algn="ctr" eaLnBrk="0" hangingPunct="0"/>
            <a:r>
              <a:rPr lang="en-US" sz="4400" b="1" i="1" dirty="0" smtClean="0">
                <a:solidFill>
                  <a:srgbClr val="993300"/>
                </a:solidFill>
                <a:latin typeface="+mj-lt"/>
                <a:ea typeface="+mj-ea"/>
                <a:cs typeface="+mj-cs"/>
              </a:rPr>
              <a:t>in </a:t>
            </a:r>
            <a:r>
              <a:rPr lang="en-US" sz="4400" b="1" i="1" dirty="0" smtClean="0">
                <a:solidFill>
                  <a:srgbClr val="993300"/>
                </a:solidFill>
                <a:latin typeface="+mj-lt"/>
                <a:ea typeface="+mj-ea"/>
                <a:cs typeface="+mj-cs"/>
              </a:rPr>
              <a:t>Moscow.</a:t>
            </a:r>
            <a:endParaRPr lang="ru-RU" sz="4400" b="1" i="1" dirty="0">
              <a:solidFill>
                <a:srgbClr val="993300"/>
              </a:solidFill>
              <a:latin typeface="+mj-lt"/>
              <a:ea typeface="+mj-ea"/>
              <a:cs typeface="+mj-cs"/>
            </a:endParaRPr>
          </a:p>
        </p:txBody>
      </p:sp>
      <p:pic>
        <p:nvPicPr>
          <p:cNvPr id="20481" name="Picture 1" descr="C:\Users\пк\Desktop\117235.jpg"/>
          <p:cNvPicPr>
            <a:picLocks noChangeAspect="1" noChangeArrowheads="1"/>
          </p:cNvPicPr>
          <p:nvPr/>
        </p:nvPicPr>
        <p:blipFill>
          <a:blip r:embed="rId5" cstate="print"/>
          <a:srcRect/>
          <a:stretch>
            <a:fillRect/>
          </a:stretch>
        </p:blipFill>
        <p:spPr bwMode="auto">
          <a:xfrm>
            <a:off x="6444208" y="3429000"/>
            <a:ext cx="2381250" cy="3209925"/>
          </a:xfrm>
          <a:prstGeom prst="rect">
            <a:avLst/>
          </a:prstGeom>
          <a:ln>
            <a:noFill/>
          </a:ln>
          <a:effectLst>
            <a:softEdge rad="112500"/>
          </a:effectLst>
        </p:spPr>
      </p:pic>
    </p:spTree>
    <p:custDataLst>
      <p:tags r:id="rId1"/>
    </p:custDataLst>
  </p:cSld>
  <p:clrMapOvr>
    <a:masterClrMapping/>
  </p:clrMapOvr>
  <p:transition spd="med" advTm="5959">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animEffect transition="in" filter="wheel(4)">
                                      <p:cBhvr>
                                        <p:cTn id="14" dur="20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Рисунок 1" descr="3.jpg"/>
          <p:cNvPicPr>
            <a:picLocks noChangeAspect="1"/>
          </p:cNvPicPr>
          <p:nvPr/>
        </p:nvPicPr>
        <p:blipFill>
          <a:blip r:embed="rId4" cstate="print"/>
          <a:stretch>
            <a:fillRect/>
          </a:stretch>
        </p:blipFill>
        <p:spPr>
          <a:xfrm>
            <a:off x="251520" y="617307"/>
            <a:ext cx="4680520" cy="62406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Заголовок 2"/>
          <p:cNvSpPr>
            <a:spLocks noGrp="1"/>
          </p:cNvSpPr>
          <p:nvPr>
            <p:ph type="title"/>
          </p:nvPr>
        </p:nvSpPr>
        <p:spPr>
          <a:xfrm>
            <a:off x="2879304" y="0"/>
            <a:ext cx="6264696" cy="2852936"/>
          </a:xfrm>
        </p:spPr>
        <p:txBody>
          <a:bodyPr/>
          <a:lstStyle/>
          <a:p>
            <a:r>
              <a:rPr lang="en-US" b="1" i="1" kern="1200" dirty="0" smtClean="0">
                <a:solidFill>
                  <a:srgbClr val="993300"/>
                </a:solidFill>
              </a:rPr>
              <a:t>Monument </a:t>
            </a:r>
            <a:br>
              <a:rPr lang="en-US" b="1" i="1" kern="1200" dirty="0" smtClean="0">
                <a:solidFill>
                  <a:srgbClr val="993300"/>
                </a:solidFill>
              </a:rPr>
            </a:br>
            <a:r>
              <a:rPr lang="en-US" b="1" i="1" kern="1200" dirty="0" smtClean="0">
                <a:solidFill>
                  <a:srgbClr val="993300"/>
                </a:solidFill>
              </a:rPr>
              <a:t>in the </a:t>
            </a:r>
            <a:br>
              <a:rPr lang="en-US" b="1" i="1" kern="1200" dirty="0" smtClean="0">
                <a:solidFill>
                  <a:srgbClr val="993300"/>
                </a:solidFill>
              </a:rPr>
            </a:br>
            <a:r>
              <a:rPr lang="en-US" b="1" i="1" kern="1200" dirty="0" err="1" smtClean="0">
                <a:solidFill>
                  <a:srgbClr val="993300"/>
                </a:solidFill>
              </a:rPr>
              <a:t>Pushkinskaya</a:t>
            </a:r>
            <a:r>
              <a:rPr lang="en-US" b="1" i="1" kern="1200" dirty="0" smtClean="0">
                <a:solidFill>
                  <a:srgbClr val="993300"/>
                </a:solidFill>
              </a:rPr>
              <a:t> street </a:t>
            </a:r>
            <a:br>
              <a:rPr lang="en-US" b="1" i="1" kern="1200" dirty="0" smtClean="0">
                <a:solidFill>
                  <a:srgbClr val="993300"/>
                </a:solidFill>
              </a:rPr>
            </a:br>
            <a:r>
              <a:rPr lang="en-US" b="1" i="1" kern="1200" dirty="0" smtClean="0">
                <a:solidFill>
                  <a:srgbClr val="993300"/>
                </a:solidFill>
              </a:rPr>
              <a:t>in Saint-Petersburg </a:t>
            </a:r>
            <a:endParaRPr lang="ru-RU" b="1" i="1" kern="1200" dirty="0">
              <a:solidFill>
                <a:srgbClr val="993300"/>
              </a:solidFill>
            </a:endParaRPr>
          </a:p>
        </p:txBody>
      </p:sp>
      <p:sp>
        <p:nvSpPr>
          <p:cNvPr id="4" name="Прямоугольник 3"/>
          <p:cNvSpPr/>
          <p:nvPr/>
        </p:nvSpPr>
        <p:spPr>
          <a:xfrm>
            <a:off x="4572000" y="4221088"/>
            <a:ext cx="4572000" cy="2862322"/>
          </a:xfrm>
          <a:prstGeom prst="rect">
            <a:avLst/>
          </a:prstGeom>
        </p:spPr>
        <p:txBody>
          <a:bodyPr>
            <a:spAutoFit/>
          </a:bodyPr>
          <a:lstStyle/>
          <a:p>
            <a:r>
              <a:rPr lang="en-US" b="1" i="1" dirty="0" smtClean="0">
                <a:latin typeface="Times New Roman" pitchFamily="18" charset="0"/>
                <a:cs typeface="Times New Roman" pitchFamily="18" charset="0"/>
              </a:rPr>
              <a:t>The sun of our poetry</a:t>
            </a:r>
            <a:r>
              <a:rPr lang="en-US" i="1" dirty="0" smtClean="0">
                <a:latin typeface="Times New Roman" pitchFamily="18" charset="0"/>
                <a:cs typeface="Times New Roman" pitchFamily="18" charset="0"/>
              </a:rPr>
              <a:t> is down! Pushkin passed away, passed in the flower of his age, in the middle of his great endeavor!... To speak more of it we do not have the power, and there is no need to do so; every Russian heart knows the whole price of this irrecoverable loss, and every Russian heart will be torn apart</a:t>
            </a:r>
            <a:r>
              <a:rPr lang="en-US" i="1" dirty="0" smtClean="0">
                <a:latin typeface="Times New Roman" pitchFamily="18" charset="0"/>
                <a:cs typeface="Times New Roman" pitchFamily="18" charset="0"/>
              </a:rPr>
              <a:t>.</a:t>
            </a:r>
            <a:r>
              <a:rPr lang="en-US" dirty="0" smtClean="0"/>
              <a:t> </a:t>
            </a:r>
            <a:endParaRPr lang="en-US" dirty="0" smtClean="0"/>
          </a:p>
          <a:p>
            <a:pPr algn="r"/>
            <a:r>
              <a:rPr lang="en-US" sz="1400" i="1" dirty="0" smtClean="0">
                <a:latin typeface="Times New Roman" pitchFamily="18" charset="0"/>
                <a:cs typeface="Times New Roman" pitchFamily="18" charset="0"/>
              </a:rPr>
              <a:t>A. A. </a:t>
            </a:r>
            <a:r>
              <a:rPr lang="en-US" sz="1400" i="1" dirty="0" err="1" smtClean="0">
                <a:latin typeface="Times New Roman" pitchFamily="18" charset="0"/>
                <a:cs typeface="Times New Roman" pitchFamily="18" charset="0"/>
              </a:rPr>
              <a:t>Kraevsky</a:t>
            </a:r>
            <a:endParaRPr lang="ru-RU" sz="1400" i="1" dirty="0" smtClean="0">
              <a:latin typeface="Times New Roman" pitchFamily="18" charset="0"/>
              <a:cs typeface="Times New Roman" pitchFamily="18" charset="0"/>
            </a:endParaRPr>
          </a:p>
          <a:p>
            <a:endParaRPr lang="en-US" i="1" dirty="0" smtClean="0">
              <a:latin typeface="Times New Roman" pitchFamily="18" charset="0"/>
              <a:cs typeface="Times New Roman" pitchFamily="18" charset="0"/>
            </a:endParaRPr>
          </a:p>
          <a:p>
            <a:endParaRPr lang="ru-RU" i="1" dirty="0">
              <a:latin typeface="Times New Roman" pitchFamily="18" charset="0"/>
              <a:cs typeface="Times New Roman" pitchFamily="18" charset="0"/>
            </a:endParaRPr>
          </a:p>
        </p:txBody>
      </p:sp>
    </p:spTree>
    <p:custDataLst>
      <p:tags r:id="rId1"/>
    </p:custDataLst>
  </p:cSld>
  <p:clrMapOvr>
    <a:masterClrMapping/>
  </p:clrMapOvr>
  <p:transition spd="med" advTm="5445">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4.jpg"/>
          <p:cNvPicPr>
            <a:picLocks noChangeAspect="1"/>
          </p:cNvPicPr>
          <p:nvPr/>
        </p:nvPicPr>
        <p:blipFill>
          <a:blip r:embed="rId3" cstate="print"/>
          <a:stretch>
            <a:fillRect/>
          </a:stretch>
        </p:blipFill>
        <p:spPr>
          <a:xfrm>
            <a:off x="1259632" y="1916832"/>
            <a:ext cx="7056784" cy="4743146"/>
          </a:xfrm>
          <a:prstGeom prst="rect">
            <a:avLst/>
          </a:prstGeom>
          <a:ln w="38100">
            <a:solidFill>
              <a:srgbClr val="993300"/>
            </a:solidFill>
          </a:ln>
        </p:spPr>
      </p:pic>
      <p:sp>
        <p:nvSpPr>
          <p:cNvPr id="3" name="Заголовок 2"/>
          <p:cNvSpPr>
            <a:spLocks noGrp="1"/>
          </p:cNvSpPr>
          <p:nvPr>
            <p:ph type="title"/>
          </p:nvPr>
        </p:nvSpPr>
        <p:spPr>
          <a:xfrm>
            <a:off x="539552" y="188640"/>
            <a:ext cx="8147248" cy="1584176"/>
          </a:xfrm>
        </p:spPr>
        <p:txBody>
          <a:bodyPr/>
          <a:lstStyle/>
          <a:p>
            <a:r>
              <a:rPr lang="en-US" b="1" i="1" dirty="0" smtClean="0">
                <a:solidFill>
                  <a:srgbClr val="993300"/>
                </a:solidFill>
              </a:rPr>
              <a:t>Monument at </a:t>
            </a:r>
            <a:r>
              <a:rPr lang="en-US" b="1" i="1" dirty="0" smtClean="0">
                <a:solidFill>
                  <a:srgbClr val="993300"/>
                </a:solidFill>
              </a:rPr>
              <a:t>the </a:t>
            </a:r>
            <a:r>
              <a:rPr lang="en-US" b="1" i="1" dirty="0" err="1" smtClean="0">
                <a:solidFill>
                  <a:srgbClr val="993300"/>
                </a:solidFill>
              </a:rPr>
              <a:t>Petrovsky</a:t>
            </a:r>
            <a:r>
              <a:rPr lang="en-US" b="1" i="1" dirty="0" smtClean="0">
                <a:solidFill>
                  <a:srgbClr val="993300"/>
                </a:solidFill>
              </a:rPr>
              <a:t> square (Square of arts</a:t>
            </a:r>
            <a:r>
              <a:rPr lang="en-US" b="1" i="1" dirty="0" smtClean="0">
                <a:solidFill>
                  <a:srgbClr val="993300"/>
                </a:solidFill>
              </a:rPr>
              <a:t>)</a:t>
            </a:r>
            <a:r>
              <a:rPr lang="en-US" b="1" i="1" dirty="0" smtClean="0">
                <a:solidFill>
                  <a:srgbClr val="993300"/>
                </a:solidFill>
              </a:rPr>
              <a:t> in St. Petersburg </a:t>
            </a:r>
            <a:endParaRPr lang="ru-RU" b="1" i="1" dirty="0">
              <a:solidFill>
                <a:srgbClr val="993300"/>
              </a:solidFill>
            </a:endParaRPr>
          </a:p>
        </p:txBody>
      </p:sp>
    </p:spTree>
  </p:cSld>
  <p:clrMapOvr>
    <a:masterClrMapping/>
  </p:clrMapOvr>
  <p:transition spd="med" advTm="5647">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Рисунок 1" descr="5.jpg"/>
          <p:cNvPicPr>
            <a:picLocks noChangeAspect="1"/>
          </p:cNvPicPr>
          <p:nvPr/>
        </p:nvPicPr>
        <p:blipFill>
          <a:blip r:embed="rId4" cstate="print"/>
          <a:stretch>
            <a:fillRect/>
          </a:stretch>
        </p:blipFill>
        <p:spPr>
          <a:xfrm>
            <a:off x="251520" y="668016"/>
            <a:ext cx="4642488" cy="61899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Заголовок 2"/>
          <p:cNvSpPr>
            <a:spLocks noGrp="1"/>
          </p:cNvSpPr>
          <p:nvPr>
            <p:ph type="title"/>
          </p:nvPr>
        </p:nvSpPr>
        <p:spPr>
          <a:xfrm>
            <a:off x="3563888" y="188640"/>
            <a:ext cx="5410944" cy="1728192"/>
          </a:xfrm>
        </p:spPr>
        <p:txBody>
          <a:bodyPr/>
          <a:lstStyle/>
          <a:p>
            <a:r>
              <a:rPr lang="en-US" b="1" i="1" dirty="0" smtClean="0">
                <a:solidFill>
                  <a:srgbClr val="993300"/>
                </a:solidFill>
              </a:rPr>
              <a:t>Monument </a:t>
            </a:r>
            <a:br>
              <a:rPr lang="en-US" b="1" i="1" dirty="0" smtClean="0">
                <a:solidFill>
                  <a:srgbClr val="993300"/>
                </a:solidFill>
              </a:rPr>
            </a:br>
            <a:r>
              <a:rPr lang="en-US" b="1" i="1" dirty="0" smtClean="0">
                <a:solidFill>
                  <a:srgbClr val="993300"/>
                </a:solidFill>
              </a:rPr>
              <a:t>in </a:t>
            </a:r>
            <a:r>
              <a:rPr lang="en-US" b="1" i="1" dirty="0" smtClean="0">
                <a:solidFill>
                  <a:srgbClr val="993300"/>
                </a:solidFill>
              </a:rPr>
              <a:t>the  </a:t>
            </a:r>
            <a:r>
              <a:rPr lang="en-US" b="1" i="1" dirty="0" err="1" smtClean="0">
                <a:solidFill>
                  <a:srgbClr val="993300"/>
                </a:solidFill>
              </a:rPr>
              <a:t>Moyka</a:t>
            </a:r>
            <a:r>
              <a:rPr lang="en-US" b="1" i="1" dirty="0" smtClean="0">
                <a:solidFill>
                  <a:srgbClr val="993300"/>
                </a:solidFill>
              </a:rPr>
              <a:t> street </a:t>
            </a:r>
            <a:br>
              <a:rPr lang="en-US" b="1" i="1" dirty="0" smtClean="0">
                <a:solidFill>
                  <a:srgbClr val="993300"/>
                </a:solidFill>
              </a:rPr>
            </a:br>
            <a:r>
              <a:rPr lang="en-US" b="1" i="1" dirty="0" smtClean="0">
                <a:solidFill>
                  <a:srgbClr val="993300"/>
                </a:solidFill>
              </a:rPr>
              <a:t>in Saint-Petersburg </a:t>
            </a:r>
            <a:endParaRPr lang="ru-RU" b="1" i="1" dirty="0">
              <a:solidFill>
                <a:srgbClr val="993300"/>
              </a:solidFill>
            </a:endParaRPr>
          </a:p>
        </p:txBody>
      </p:sp>
      <p:sp>
        <p:nvSpPr>
          <p:cNvPr id="6" name="Прямоугольник 5"/>
          <p:cNvSpPr/>
          <p:nvPr/>
        </p:nvSpPr>
        <p:spPr>
          <a:xfrm>
            <a:off x="4572000" y="2887682"/>
            <a:ext cx="4572000" cy="3970318"/>
          </a:xfrm>
          <a:prstGeom prst="rect">
            <a:avLst/>
          </a:prstGeom>
        </p:spPr>
        <p:txBody>
          <a:bodyPr wrap="square">
            <a:spAutoFit/>
          </a:bodyPr>
          <a:lstStyle/>
          <a:p>
            <a:pPr algn="r"/>
            <a:r>
              <a:rPr lang="en-US" b="1" i="1" dirty="0" smtClean="0">
                <a:latin typeface="Times New Roman" pitchFamily="18" charset="0"/>
                <a:cs typeface="Times New Roman" pitchFamily="18" charset="0"/>
              </a:rPr>
              <a:t>To My Nanny</a:t>
            </a:r>
          </a:p>
          <a:p>
            <a:r>
              <a:rPr lang="en-US" i="1" dirty="0" smtClean="0">
                <a:latin typeface="Times New Roman" pitchFamily="18" charset="0"/>
                <a:cs typeface="Times New Roman" pitchFamily="18" charset="0"/>
              </a:rPr>
              <a:t>Dear </a:t>
            </a:r>
            <a:r>
              <a:rPr lang="en-US" i="1" dirty="0" smtClean="0">
                <a:latin typeface="Times New Roman" pitchFamily="18" charset="0"/>
                <a:cs typeface="Times New Roman" pitchFamily="18" charset="0"/>
              </a:rPr>
              <a:t>doting sweetheart of my childhood,</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Companion of my austere fate!</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In the lone house deep in the wild wood</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How patiently for me you wait.</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Alone beside your window sitting</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You wait for me and blame the clock,</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While, in your wrinkled hands, your knitting</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Fitfully falters to a stop.</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Beyond the crumbling gates the </a:t>
            </a:r>
            <a:r>
              <a:rPr lang="en-US" i="1" dirty="0" err="1" smtClean="0">
                <a:latin typeface="Times New Roman" pitchFamily="18" charset="0"/>
                <a:cs typeface="Times New Roman" pitchFamily="18" charset="0"/>
              </a:rPr>
              <a:t>pinetrees</a:t>
            </a:r>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Shadow the road you watch so well.</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Nameless forebodings, dark anxieties,</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Oppress your heart. You cannot tell</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What visions haunt you: Now you seem to see..</a:t>
            </a:r>
            <a:endParaRPr lang="ru-RU" i="1" dirty="0">
              <a:latin typeface="Times New Roman" pitchFamily="18" charset="0"/>
              <a:cs typeface="Times New Roman" pitchFamily="18" charset="0"/>
            </a:endParaRPr>
          </a:p>
        </p:txBody>
      </p:sp>
    </p:spTree>
    <p:custDataLst>
      <p:tags r:id="rId1"/>
    </p:custDataLst>
  </p:cSld>
  <p:clrMapOvr>
    <a:masterClrMapping/>
  </p:clrMapOvr>
  <p:transition spd="med" advTm="5772">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6.JPG"/>
          <p:cNvPicPr>
            <a:picLocks noChangeAspect="1"/>
          </p:cNvPicPr>
          <p:nvPr/>
        </p:nvPicPr>
        <p:blipFill>
          <a:blip r:embed="rId3" cstate="print"/>
          <a:stretch>
            <a:fillRect/>
          </a:stretch>
        </p:blipFill>
        <p:spPr>
          <a:xfrm>
            <a:off x="683568" y="764704"/>
            <a:ext cx="7884368" cy="5913276"/>
          </a:xfrm>
          <a:prstGeom prst="rect">
            <a:avLst/>
          </a:prstGeom>
          <a:ln w="38100">
            <a:solidFill>
              <a:srgbClr val="993300"/>
            </a:solidFill>
          </a:ln>
        </p:spPr>
      </p:pic>
      <p:sp>
        <p:nvSpPr>
          <p:cNvPr id="3" name="Заголовок 2"/>
          <p:cNvSpPr>
            <a:spLocks noGrp="1"/>
          </p:cNvSpPr>
          <p:nvPr>
            <p:ph type="title"/>
          </p:nvPr>
        </p:nvSpPr>
        <p:spPr>
          <a:xfrm>
            <a:off x="251520" y="116632"/>
            <a:ext cx="8697144" cy="1224136"/>
          </a:xfrm>
        </p:spPr>
        <p:txBody>
          <a:bodyPr/>
          <a:lstStyle/>
          <a:p>
            <a:r>
              <a:rPr lang="en-US" b="1" i="1" dirty="0" smtClean="0">
                <a:solidFill>
                  <a:srgbClr val="993300"/>
                </a:solidFill>
              </a:rPr>
              <a:t>The monument </a:t>
            </a:r>
            <a:r>
              <a:rPr lang="en-US" b="1" i="1" dirty="0" smtClean="0">
                <a:solidFill>
                  <a:srgbClr val="993300"/>
                </a:solidFill>
              </a:rPr>
              <a:t>in </a:t>
            </a:r>
            <a:r>
              <a:rPr lang="en-US" b="1" i="1" dirty="0" smtClean="0">
                <a:solidFill>
                  <a:srgbClr val="993300"/>
                </a:solidFill>
              </a:rPr>
              <a:t/>
            </a:r>
            <a:br>
              <a:rPr lang="en-US" b="1" i="1" dirty="0" smtClean="0">
                <a:solidFill>
                  <a:srgbClr val="993300"/>
                </a:solidFill>
              </a:rPr>
            </a:br>
            <a:r>
              <a:rPr lang="en-US" b="1" i="1" dirty="0" smtClean="0">
                <a:solidFill>
                  <a:srgbClr val="993300"/>
                </a:solidFill>
              </a:rPr>
              <a:t>the town of Pushkin</a:t>
            </a:r>
            <a:endParaRPr lang="ru-RU" b="1" i="1" dirty="0">
              <a:solidFill>
                <a:srgbClr val="993300"/>
              </a:solidFill>
            </a:endParaRPr>
          </a:p>
        </p:txBody>
      </p:sp>
    </p:spTree>
  </p:cSld>
  <p:clrMapOvr>
    <a:masterClrMapping/>
  </p:clrMapOvr>
  <p:transition spd="med" advTm="532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Рисунок 1" descr="7.jpg"/>
          <p:cNvPicPr>
            <a:picLocks noChangeAspect="1"/>
          </p:cNvPicPr>
          <p:nvPr/>
        </p:nvPicPr>
        <p:blipFill>
          <a:blip r:embed="rId3" cstate="print"/>
          <a:stretch>
            <a:fillRect/>
          </a:stretch>
        </p:blipFill>
        <p:spPr>
          <a:xfrm>
            <a:off x="1403648" y="1916832"/>
            <a:ext cx="6696744" cy="4941168"/>
          </a:xfrm>
          <a:prstGeom prst="rect">
            <a:avLst/>
          </a:prstGeom>
          <a:ln w="38100">
            <a:solidFill>
              <a:srgbClr val="993300"/>
            </a:solidFill>
          </a:ln>
        </p:spPr>
      </p:pic>
      <p:sp>
        <p:nvSpPr>
          <p:cNvPr id="3" name="Заголовок 2"/>
          <p:cNvSpPr>
            <a:spLocks noGrp="1"/>
          </p:cNvSpPr>
          <p:nvPr>
            <p:ph type="title"/>
          </p:nvPr>
        </p:nvSpPr>
        <p:spPr>
          <a:xfrm>
            <a:off x="457200" y="188640"/>
            <a:ext cx="8229600" cy="1512168"/>
          </a:xfrm>
        </p:spPr>
        <p:txBody>
          <a:bodyPr/>
          <a:lstStyle/>
          <a:p>
            <a:r>
              <a:rPr lang="en-US" b="1" i="1" dirty="0" smtClean="0">
                <a:solidFill>
                  <a:srgbClr val="993300"/>
                </a:solidFill>
              </a:rPr>
              <a:t>A </a:t>
            </a:r>
            <a:r>
              <a:rPr lang="en-US" b="1" i="1" dirty="0" smtClean="0">
                <a:solidFill>
                  <a:srgbClr val="993300"/>
                </a:solidFill>
              </a:rPr>
              <a:t>monument in the </a:t>
            </a:r>
            <a:r>
              <a:rPr lang="en-US" b="1" i="1" dirty="0" smtClean="0">
                <a:solidFill>
                  <a:srgbClr val="993300"/>
                </a:solidFill>
              </a:rPr>
              <a:t/>
            </a:r>
            <a:br>
              <a:rPr lang="en-US" b="1" i="1" dirty="0" smtClean="0">
                <a:solidFill>
                  <a:srgbClr val="993300"/>
                </a:solidFill>
              </a:rPr>
            </a:br>
            <a:r>
              <a:rPr lang="en-US" b="1" i="1" dirty="0" smtClean="0">
                <a:solidFill>
                  <a:srgbClr val="993300"/>
                </a:solidFill>
              </a:rPr>
              <a:t>town </a:t>
            </a:r>
            <a:r>
              <a:rPr lang="en-US" b="1" i="1" dirty="0" smtClean="0">
                <a:solidFill>
                  <a:srgbClr val="993300"/>
                </a:solidFill>
              </a:rPr>
              <a:t>of Pushkin, </a:t>
            </a:r>
            <a:r>
              <a:rPr lang="en-US" b="1" i="1" dirty="0" smtClean="0">
                <a:solidFill>
                  <a:srgbClr val="993300"/>
                </a:solidFill>
              </a:rPr>
              <a:t/>
            </a:r>
            <a:br>
              <a:rPr lang="en-US" b="1" i="1" dirty="0" smtClean="0">
                <a:solidFill>
                  <a:srgbClr val="993300"/>
                </a:solidFill>
              </a:rPr>
            </a:br>
            <a:r>
              <a:rPr lang="en-US" b="1" i="1" dirty="0" err="1" smtClean="0">
                <a:solidFill>
                  <a:srgbClr val="993300"/>
                </a:solidFill>
              </a:rPr>
              <a:t>Oktyabrsky</a:t>
            </a:r>
            <a:r>
              <a:rPr lang="en-US" b="1" i="1" dirty="0" smtClean="0">
                <a:solidFill>
                  <a:srgbClr val="993300"/>
                </a:solidFill>
              </a:rPr>
              <a:t> </a:t>
            </a:r>
            <a:r>
              <a:rPr lang="en-US" b="1" i="1" dirty="0" smtClean="0">
                <a:solidFill>
                  <a:srgbClr val="993300"/>
                </a:solidFill>
              </a:rPr>
              <a:t>Boulevard</a:t>
            </a:r>
            <a:endParaRPr lang="ru-RU" b="1" i="1" dirty="0">
              <a:solidFill>
                <a:srgbClr val="993300"/>
              </a:solidFill>
            </a:endParaRPr>
          </a:p>
        </p:txBody>
      </p:sp>
    </p:spTree>
  </p:cSld>
  <p:clrMapOvr>
    <a:masterClrMapping/>
  </p:clrMapOvr>
  <p:transition spd="med" advTm="4805">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8"/>
</p:tagLst>
</file>

<file path=ppt/tags/tag5.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2057</TotalTime>
  <Words>181</Words>
  <Application>Microsoft Office PowerPoint</Application>
  <PresentationFormat>Экран (4:3)</PresentationFormat>
  <Paragraphs>54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Оформление по умолчанию</vt:lpstr>
      <vt:lpstr>Слайд 1</vt:lpstr>
      <vt:lpstr>A monument I've raised not built with hands, And common folk shall keep the path well trodden To where it unsubdued and towering stands Higher than Alexander's Column. (A.S.Pushkin)</vt:lpstr>
      <vt:lpstr>The monument in Pushkin square in Moscow</vt:lpstr>
      <vt:lpstr>Слайд 4</vt:lpstr>
      <vt:lpstr>Monument  in the  Pushkinskaya street  in Saint-Petersburg </vt:lpstr>
      <vt:lpstr>Monument at the Petrovsky square (Square of arts) in St. Petersburg </vt:lpstr>
      <vt:lpstr>Monument  in the  Moyka street  in Saint-Petersburg </vt:lpstr>
      <vt:lpstr>The monument in  the town of Pushkin</vt:lpstr>
      <vt:lpstr>A monument in the  town of Pushkin,  Oktyabrsky Boulevard</vt:lpstr>
      <vt:lpstr>The monument to  A. S. Pushkin in Voronezh</vt:lpstr>
      <vt:lpstr>A monument in the estate Zakharovo</vt:lpstr>
      <vt:lpstr>A monument in the Museum-estate Ostafyevo</vt:lpstr>
      <vt:lpstr>The monument  on the corner  of the street Nedelin  in Lipetsk </vt:lpstr>
      <vt:lpstr> A monument near the Svyatogorsky monastery  in Pushkin hills</vt:lpstr>
      <vt:lpstr>The monument  in  Rostov-on-Don</vt:lpstr>
      <vt:lpstr>A monument in Tver</vt:lpstr>
      <vt:lpstr>The monument to the poet  in Novorossiysk</vt:lpstr>
      <vt:lpstr>The monument in Yekaterinburg</vt:lpstr>
      <vt:lpstr>The monument in Orenburg</vt:lpstr>
      <vt:lpstr>The monument in Taganrog</vt:lpstr>
      <vt:lpstr>A monument in Arzamas,  village Bolshoe Boldino</vt:lpstr>
      <vt:lpstr> The monument  in Saransk</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_Wizard_</dc:creator>
  <cp:lastModifiedBy>пк</cp:lastModifiedBy>
  <cp:revision>177</cp:revision>
  <dcterms:created xsi:type="dcterms:W3CDTF">2006-04-27T19:19:47Z</dcterms:created>
  <dcterms:modified xsi:type="dcterms:W3CDTF">2016-04-20T19:19:35Z</dcterms:modified>
</cp:coreProperties>
</file>