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94660"/>
  </p:normalViewPr>
  <p:slideViewPr>
    <p:cSldViewPr>
      <p:cViewPr>
        <p:scale>
          <a:sx n="73" d="100"/>
          <a:sy n="73" d="100"/>
        </p:scale>
        <p:origin x="-16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7E729B-2BFB-49E9-B136-74AA022999EB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079" name="Picture 7" descr="4c8aa36f7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4235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37F87-D980-413A-ADEB-B9EEEC32B8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0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4C31F-466A-4301-BBB3-EF92D2E52A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7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01696-CD89-43C2-9A95-55FE81258F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3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DB794-DE58-42BD-98FD-1374EE5770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5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41073-17B4-4FFD-963C-0A84941FE1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0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7ED5-D799-4242-880B-A7F097B3E7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5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2FA25-30DE-45A5-9B75-10C1020AB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7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EF90B-7C1C-4A38-A45F-C57CD7D7ED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3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CAAAD-6255-42CF-9415-CD7526C78D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4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465BB-F056-4AA6-85CB-F613CE574F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65_518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D0AFAFF-8044-467D-B5E5-B5982B5B257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999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317 w 635"/>
              <a:gd name="T1" fmla="*/ 159 h 4672"/>
              <a:gd name="T2" fmla="*/ 0 w 635"/>
              <a:gd name="T3" fmla="*/ 2654 h 4672"/>
              <a:gd name="T4" fmla="*/ 317 w 635"/>
              <a:gd name="T5" fmla="*/ 4513 h 4672"/>
              <a:gd name="T6" fmla="*/ 635 w 635"/>
              <a:gd name="T7" fmla="*/ 1701 h 4672"/>
              <a:gd name="T8" fmla="*/ 317 w 635"/>
              <a:gd name="T9" fmla="*/ 159 h 4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i.doska.ru/images/2014-02-12/12994/Vn8AFUtmSQ==/transport-transportation-and-loading-dangerous-and-inflammable-goods-0-1.800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e-ope.ee/_download/euni_repository/file/2757/exegas1.zip/b2_-_Copy_(4)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build.novosibdom.ru/story/svarka/svarka_157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price-med.ru/img/img/Stati/2010/08/Pnevmopribor_1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svarkainfo.ru/uploads/images/book/sweld1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БИЛЕТЫ ПМ01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Правила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Т.Б. при работе с баллонами с кислородом и горючими газами и оборудованием для жидкого горючего	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Куплю баллоны,б\у..,вентили,огнетушители-ОУ-, Оборудование для строительства - Сварочное оборудование, электроды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131840" y="3356992"/>
            <a:ext cx="4967297" cy="272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9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Задание 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1052736"/>
            <a:ext cx="7632700" cy="5073427"/>
          </a:xfrm>
        </p:spPr>
        <p:txBody>
          <a:bodyPr/>
          <a:lstStyle/>
          <a:p>
            <a:pPr indent="450215" algn="ctr"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Выполните продувку вентиля кислородного баллона и присоедините редуктор к вентилю и рукава.</a:t>
            </a:r>
            <a:r>
              <a:rPr lang="ru-RU" sz="2400" dirty="0">
                <a:ea typeface="Times New Roman"/>
                <a:cs typeface="Times New Roman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2.1. Техника безопасности при работе с баллонами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570099" y="2996952"/>
            <a:ext cx="3582630" cy="315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3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980728"/>
            <a:ext cx="7632700" cy="5145435"/>
          </a:xfrm>
        </p:spPr>
        <p:txBody>
          <a:bodyPr/>
          <a:lstStyle/>
          <a:p>
            <a:pPr indent="450215" algn="just"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две пластины 30х150 мм, толщиной 6мм: разметка,  рубка, правка, опиливание; выполните сборку пластин  под прямым углом  и прихватку точечными швами равномерно по всей длине с двух сторон.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39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764704"/>
            <a:ext cx="7632700" cy="5361459"/>
          </a:xfrm>
        </p:spPr>
        <p:txBody>
          <a:bodyPr/>
          <a:lstStyle/>
          <a:p>
            <a:pPr indent="450215"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Принцип работы кислородного редуктора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Редуктор газовый Constant 20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772817"/>
            <a:ext cx="74168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3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БИЛЕТ5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037301"/>
              </p:ext>
            </p:extLst>
          </p:nvPr>
        </p:nvGraphicFramePr>
        <p:xfrm>
          <a:off x="1475656" y="2622486"/>
          <a:ext cx="6984776" cy="3830850"/>
        </p:xfrm>
        <a:graphic>
          <a:graphicData uri="http://schemas.openxmlformats.org/drawingml/2006/table">
            <a:tbl>
              <a:tblPr firstRow="1" firstCol="1" bandRow="1"/>
              <a:tblGrid>
                <a:gridCol w="4647449"/>
                <a:gridCol w="2337327"/>
              </a:tblGrid>
              <a:tr h="76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Характеристика баллона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Пропан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Масса без газа, кг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Давление газа, МПа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Емкость, дм3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газа, м3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40" y="1668378"/>
            <a:ext cx="75608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таблицу, определите характеристику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пропанового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баллона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08940"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два уголка 40х40х4, длиной 200мм: подготовка кромок; выполните сборку в стык по длине, прихватки длиной 20мм.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0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Классификация запорной арматуры для баллонов 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1- 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2-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3-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4-</a:t>
            </a:r>
            <a:endParaRPr lang="ru-RU" sz="2400" dirty="0"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3762" y="2715260"/>
            <a:ext cx="5026670" cy="366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7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БИЛЕТ 6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08940"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Присоедините рукав к редуктору кислородного баллона, установите рабочее давление</a:t>
            </a:r>
            <a:r>
              <a:rPr lang="ru-RU" sz="2400" dirty="0">
                <a:ea typeface="Times New Roman"/>
                <a:cs typeface="Times New Roman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Газовый редуктор. Статьи компании &quot;ООО фирма &quot;Силвер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292080" y="3284984"/>
            <a:ext cx="3670260" cy="33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7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два уголка 40х40х4, длиной 200мм: разметка, правка, подготовка кромок; выполните сборку в стык по длине, прихватки длиной 20мм уширенным  швом.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6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 каким признакам классифицируются кислородные баллоны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Кислородные баллон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2850" y="2873057"/>
            <a:ext cx="4707582" cy="372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8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БИЛЕТ1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Расшифруйте паспортные данные кислородного баллона.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2564904"/>
            <a:ext cx="32403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86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БИЛЕТ 7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Присоедините рукав к редуктору ацетиленового баллона, установите рабочее давление</a:t>
            </a:r>
            <a:r>
              <a:rPr lang="ru-RU" sz="2400" dirty="0">
                <a:ea typeface="Times New Roman"/>
                <a:cs typeface="Times New Roman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http://www.price-med.ru/img/img/Stati/2010/08/Pnevmopribor_1.jp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932040" y="3429000"/>
            <a:ext cx="38164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7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уголок 40х40х4, длиной 200мм, пластину 100х200мм, длиной 200мм: разметка, правка, подготовка кромок; выполните сборку в стык ,прихватки длиной 20мм  узким швом.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6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315416"/>
            <a:ext cx="7129462" cy="1143000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836712"/>
            <a:ext cx="7632700" cy="5289451"/>
          </a:xfrm>
        </p:spPr>
        <p:txBody>
          <a:bodyPr/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Для газовой сварки кислород поставляют в цельнотянутых баллонах, изготовленных из стали. Классификация баллона. Какую используют сталь?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2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403197"/>
            <a:ext cx="3547011" cy="343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3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0215" algn="ctr"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БИЛЕТ 8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Присоедините рукав к редуктору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пропанового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баллона, установите рабочее давление</a:t>
            </a:r>
            <a:r>
              <a:rPr lang="ru-RU" sz="2400" dirty="0"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Рисунок 3" descr="http://www.svarkainfo.ru/uploads/images/book/sweld1.jp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860032" y="2996952"/>
            <a:ext cx="3946163" cy="36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две трубы  диаметром 100мм, длиной 50мм, толщиной стенки 3мм: разметка, зачистка торцов труб;  выполните сборку без скоса кромок точечными прихватками по окружности.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7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980728"/>
            <a:ext cx="7632700" cy="514543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 рисунку опишите  принцип работы редуктора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2204864"/>
            <a:ext cx="558832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8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92211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БИЛЕТ 9</a:t>
            </a:r>
            <a:br>
              <a:rPr lang="ru-RU" dirty="0" smtClean="0"/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Задание 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1340768"/>
            <a:ext cx="7632700" cy="478539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 рисунку опишите принцип работы редуктора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1916832"/>
            <a:ext cx="504055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4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две трубы  диаметром 40мм, длиной 100мм, толщиной стенки 4 мм: разметка, зачистка торцов труб;  выполните сборку со скосом  кромок точечными прихватками по окружности.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6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1"/>
            <a:ext cx="7632700" cy="511256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1231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Определите и запишите цвет редуктора: 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а-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б-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в-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1556792"/>
            <a:ext cx="59046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3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БИЛЕТ10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 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08940"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Присоедините рукав к редуктору баллона с инертным газом, установите  рабочее давление.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4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две пластины 30х150мм, толщиной 6мм: разметка, рубка, правка, опиливание; выполните сборку в стык и прихватку точечными швами равномерно по всей длине.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157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7129462" cy="1143000"/>
          </a:xfrm>
        </p:spPr>
        <p:txBody>
          <a:bodyPr/>
          <a:lstStyle/>
          <a:p>
            <a:r>
              <a:rPr lang="ru-RU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smtClean="0">
                <a:ea typeface="Times New Roman"/>
                <a:cs typeface="Times New Roman"/>
              </a:rPr>
              <a:t/>
            </a:r>
            <a:br>
              <a:rPr lang="ru-RU" sz="3600" smtClean="0">
                <a:ea typeface="Times New Roman"/>
                <a:cs typeface="Times New Roman"/>
              </a:rPr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две заготовки диаметром 8 мм, длиной 300 мм: разметка, резка, правка, гибка; выполните сборку и прихватку квадрата.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7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764704"/>
            <a:ext cx="7632700" cy="5361459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Составьте технологическую карту плоскостной разметки детали указанной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на рисунке. Обоснуйте выбор материалов, инструмента и техники выполнения операции.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3140968"/>
            <a:ext cx="5544616" cy="296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6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БИЛЕТ 11</a:t>
            </a:r>
            <a:br>
              <a:rPr lang="ru-RU" dirty="0" smtClean="0"/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Задание 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Выполните продувку вентиля кислородного баллона и присоедините редуктор к вентилю, установите давление на редукторе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6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две трубы  диаметром 40мм, длиной 100мм, толщиной стенки 4 мм: разметка, зачистка торцов труб;  выполните сборку со скосом  кромок точечными прихватками по окружности.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7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848997" cy="528945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Проведите сравнительный анализ конструктивных особенностей и     назначения предохранительных затворов с указанием мер предотвращения     замерзания и отогрева их в процессе эксплуатации, подготовки к работе. 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3" y="2348880"/>
            <a:ext cx="7560840" cy="388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50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БИЛЕТ 12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1.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 Спрогнозируйте влияние типа разделки кромок свариваемых деталей     указанных на рисунке на качество сварного шва, если толщина заготовок S     = 20 мм и S = 10 мм. </a:t>
            </a:r>
            <a:endParaRPr lang="ru-RU" sz="2400" dirty="0">
              <a:ea typeface="Times New Roman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4653136"/>
            <a:ext cx="72008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0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четыре заготовки диаметром 6мм, длиной 100 мм: разметка, резка, правка, гибка; выполните сборку и прихватку квадрата.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6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908720"/>
            <a:ext cx="7632700" cy="521744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Проведите  сравнительный  анализ  использования  ацетиленового  генератора и баллона с ацетиленом при газопламенной обработке металлов.  Обоснуйте выбор  данного  оборудования  с  точки  зрения  экономии  и  безопасного ведения работ. Сделайте вывод.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780928"/>
            <a:ext cx="7128792" cy="373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8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БИЛЕТ 13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632700" cy="4525963"/>
          </a:xfrm>
        </p:spPr>
        <p:txBody>
          <a:bodyPr/>
          <a:lstStyle/>
          <a:p>
            <a:pPr indent="0"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Опишите правила эксплуатации газовых горелок с указанием этапов работы и последовательности выполнения операций на каждом этапе.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717032"/>
            <a:ext cx="77768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31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две трубы  диаметром 40мм, длиной 100мм, толщиной стенки 4 мм: разметка, зачистка торцов труб;  выполните сборку со скосом  кромок точечными прихватками по окружности.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0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593238"/>
              </p:ext>
            </p:extLst>
          </p:nvPr>
        </p:nvGraphicFramePr>
        <p:xfrm>
          <a:off x="1403648" y="2492896"/>
          <a:ext cx="7272808" cy="3240361"/>
        </p:xfrm>
        <a:graphic>
          <a:graphicData uri="http://schemas.openxmlformats.org/drawingml/2006/table">
            <a:tbl>
              <a:tblPr firstRow="1" firstCol="1" bandRow="1"/>
              <a:tblGrid>
                <a:gridCol w="2817449"/>
                <a:gridCol w="2227243"/>
                <a:gridCol w="2228116"/>
              </a:tblGrid>
              <a:tr h="8600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Аргон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Водород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Окраска баллона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0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Цвет надписи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648" y="826349"/>
            <a:ext cx="662473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таблицу, укажите цвет окраски и маркировки баллонов с защитными газами.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60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300" y="836712"/>
            <a:ext cx="7632700" cy="4525963"/>
          </a:xfrm>
        </p:spPr>
        <p:txBody>
          <a:bodyPr/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Проведите сравнительный анализ конструктивных особенностей газовых баллонов, вентилей и их окраски. Сделайте вывод.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3212976"/>
            <a:ext cx="68407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7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БИЛЕТ 14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Выполните продувку вентиля кислородного баллона и присоединить редуктор к вентилю и шланги.</a:t>
            </a:r>
            <a:r>
              <a:rPr lang="ru-RU" sz="2400" dirty="0">
                <a:ea typeface="Times New Roman"/>
                <a:cs typeface="Times New Roman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device-is-an-oxygen-compress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3068960"/>
            <a:ext cx="58326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1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две трубы  диаметром 40мм, длиной 100мм, толщиной стенки 4 мм: разметка, зачистка торцов труб;  выполните сборку со скосом  кромок точечными прихватками по окружности.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836712"/>
            <a:ext cx="7632700" cy="5289451"/>
          </a:xfrm>
        </p:spPr>
        <p:txBody>
          <a:bodyPr/>
          <a:lstStyle/>
          <a:p>
            <a:pPr indent="449580"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Для изготовления сварной конструкции указанной на рисунке,  необходимо подготовить заготовки. Составьте технологическую последовательность операций необходимых для этого, указав приемы их выполнения, оборудование и инструменты.</a:t>
            </a:r>
            <a:endParaRPr lang="ru-RU" sz="2800" dirty="0">
              <a:ea typeface="Times New Roman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3861048"/>
            <a:ext cx="65527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07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БИЛЕТ 15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29285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Необходимо  выполнить  </a:t>
            </a:r>
            <a:r>
              <a:rPr lang="ru-RU" sz="2400" dirty="0" err="1" smtClean="0">
                <a:effectLst/>
                <a:latin typeface="Times New Roman"/>
                <a:ea typeface="Times New Roman"/>
                <a:cs typeface="Times New Roman"/>
              </a:rPr>
              <a:t>гибку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  труб  диаметром  до 40  мм.  Проведите сравнительный анализ использования указанного на рисунках оборудования при  условии,  что  трубы  изготовлены  из  алюминия,  меди  и  стали.  Сделайте вывод.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7" y="3923121"/>
            <a:ext cx="7488832" cy="29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9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08940" algn="just"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два уголка 40х40х4, длиной 200мм: подготовка кромок; выполните сборку в стык по длине , прихватки длиной 20мм узким швом.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0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908720"/>
            <a:ext cx="7632700" cy="521744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Необходимо  выполнить  сборку  под  сварку  конструкции  указанной  на рисунке.  Составьте  технологическую  последовательность  операций  с указанием  способа  наложения  прихваток,  расчета  их  геометрических параметров  и  общего  количества,  если  детали  имеют  следующие  размеры:  полка2000*300*5  мм, стойка2000*500*3  мм.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3" y="3284984"/>
            <a:ext cx="7344816" cy="329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8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БИЛЕТ 16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Составьте процесс подготовки  деталей к сборке под сварку конструкции показанной на рисунке. Укажите оборудование, слесарный и контрольно-измерительный инструмент необходимый для каждой технологической операции.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140968"/>
            <a:ext cx="75608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57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два уголка 40х40х4, длиной 200мм: разметка, правка, подготовка кромок; выполните сборку в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нахлест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по длине и произведите две прихватки длиной 20мм уширенным  швом.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8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836712"/>
            <a:ext cx="7632700" cy="5289451"/>
          </a:xfrm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Необходимо провести </a:t>
            </a:r>
            <a:r>
              <a:rPr lang="ru-RU" sz="2400" dirty="0" err="1" smtClean="0">
                <a:effectLst/>
                <a:latin typeface="Times New Roman"/>
                <a:ea typeface="Times New Roman"/>
                <a:cs typeface="Times New Roman"/>
              </a:rPr>
              <a:t>гибку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 трубы в нагретом состоянии. Опишите технологическую последовательность данного процесса с указанием инструментов, оборудования, материалов и правила техники безопасности.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668270"/>
            <a:ext cx="7488832" cy="356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4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БИЛЕТ 2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ЗАДАНИЕ1.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8940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Расшифруйте паспортные данные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пропанового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баллона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3212976"/>
            <a:ext cx="4398536" cy="310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987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БИЛЕТ 17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Необходимо вскрыть барабан с карбидом кальция. Проведите сравнительный анализ использования стальных и специальных инструментов для вскрытия барабанов. Сделайте вывод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4149080"/>
            <a:ext cx="61206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9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уголок 40х40х4, длиной 200мм, пластину 100х200мм, длиной 200мм: разметка, правка, подготовка кромок; выполните сборку в стык по длине и произведите две прихватки длиной 20мм  узким швом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7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836712"/>
            <a:ext cx="7632700" cy="5289451"/>
          </a:xfrm>
        </p:spPr>
        <p:txBody>
          <a:bodyPr/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Составьте технологическую последовательность проверки газовой горелки перед работой с указанием причин отсутствия разряжения и их устранения.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3573016"/>
            <a:ext cx="67687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46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БИЛЕТ 18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61615"/>
            <a:ext cx="7632700" cy="4525963"/>
          </a:xfrm>
        </p:spPr>
        <p:txBody>
          <a:bodyPr/>
          <a:lstStyle/>
          <a:p>
            <a:pPr indent="449580"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Составьте технологическую последовательность резки уголков на отдельные заготовки с указанием способа резки, оборудования, слесарных и контрольно-измерительных инструментов, охраны труда. Уголок 25*25*4  мм, длиной L = 2000  мм, а заготовки должны быть длиной L =  200  мм.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4005064"/>
            <a:ext cx="7308304" cy="259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26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трубу  длиной 200мм, пластину 100х200мм, длиной 200мм: разметка, правка, подготовка кромок; выполните сборку заглушки и произведите прихватки длиной 20мм  по окружности.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7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908720"/>
            <a:ext cx="7632700" cy="5217443"/>
          </a:xfrm>
        </p:spPr>
        <p:txBody>
          <a:bodyPr/>
          <a:lstStyle/>
          <a:p>
            <a:pPr>
              <a:spcAft>
                <a:spcPts val="1000"/>
              </a:spcAft>
              <a:tabLst>
                <a:tab pos="7620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Составьте технологическую последовательность проверки газовой горелки перед работой на газонепроницаемость.  Укажите причины стравливания газа в горелке и меры по  предотвращению этого явления.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31" y="3908066"/>
            <a:ext cx="5904656" cy="251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9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БИЛЕТ 19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620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Проведите сравнительный анализ последовательности наложения прихваток при сборке под сварку конструкций указанных на рисунке.  Объясните, с какой целью используют именно такую последовательность наложения прихваток и как рассчитывают геометрические параметры прихваток и их количество. Сделайте вывод. Размеры заготовок: листы 400*200*3  мм, обечайка2000*600*3 мм.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5229200"/>
            <a:ext cx="71287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1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уголок 40х40х4, длиной 200мм, пластину 100х200мм, длиной 200мм: разметка, правка, подготовка кромок; выполните сборку в тавр по длине и произведите две прихватки длиной 20мм  узким швом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9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Опишите технику и приемы измерения штангенциркулем деталей указанных на рисунке.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645024"/>
            <a:ext cx="777686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0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БИЛЕТ20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Необходимо выполнить резку листового металла. Проведите сравнительный анализ эффективности и качества способов резки металла указанных на рисунке при условии, что листы изготовлены из стали,  алюминия, нержавейки и имеют толщину S от1 до5 мм.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212976"/>
            <a:ext cx="64087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32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180340" algn="just"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две пластины 30х150 мм, толщиной 6мм: разметка, рубка, правка, опиливание; выполните сборку в нахлестку  и прихватку точечными швами равномерно по всей длине с двух сторон.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8893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2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Подготовьте  две трубы длиной 200мм: разметка, подготовка кромок; выполните сборку в стык по окружности  и произведите две прихватки длиной 20мм  узким швом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0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Задание 3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836712"/>
            <a:ext cx="7632700" cy="5289451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Требуется выполнить подготовку кромок труб под сварку. Выберите тип разделки кромок и способ подготовки, если трубы имеют размеры: диаметр Ø76  мм, </a:t>
            </a:r>
            <a:r>
              <a:rPr lang="en-US" sz="2400" dirty="0" smtClean="0">
                <a:effectLst/>
                <a:latin typeface="Times New Roman"/>
                <a:ea typeface="Times New Roman"/>
                <a:cs typeface="Times New Roman"/>
              </a:rPr>
              <a:t>S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 = 6 мм и Ø 1000 мм, </a:t>
            </a:r>
            <a:r>
              <a:rPr lang="en-US" sz="2400" dirty="0" smtClean="0">
                <a:effectLst/>
                <a:latin typeface="Times New Roman"/>
                <a:ea typeface="Times New Roman"/>
                <a:cs typeface="Times New Roman"/>
              </a:rPr>
              <a:t>S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 = 10 мм.  Проведите сравнительный анализ способов, указав оборудование, инструмент и безопасные условия труда.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573016"/>
            <a:ext cx="7776864" cy="295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7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061485"/>
              </p:ext>
            </p:extLst>
          </p:nvPr>
        </p:nvGraphicFramePr>
        <p:xfrm>
          <a:off x="1547664" y="3068959"/>
          <a:ext cx="7200799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2747604"/>
                <a:gridCol w="2052427"/>
                <a:gridCol w="2400768"/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Гелий  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Кислород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Окраска баллона 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Цвет надписи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3688" y="1438127"/>
            <a:ext cx="712879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таблицу, укажите цвет окраски и маркировки баллонов с защитными газами.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8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БИЛЕТ3</a:t>
            </a:r>
            <a:br>
              <a:rPr lang="ru-RU" dirty="0" smtClean="0"/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Задание 1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" indent="0">
              <a:spcBef>
                <a:spcPts val="865"/>
              </a:spcBef>
              <a:spcAft>
                <a:spcPts val="0"/>
              </a:spcAft>
              <a:buNone/>
            </a:pPr>
            <a:r>
              <a:rPr lang="ru-RU" b="1" kern="0" dirty="0" smtClean="0">
                <a:effectLst/>
                <a:latin typeface="Times New Roman"/>
              </a:rPr>
              <a:t>Рукава для газовой сварки. Свойства и классификация.</a:t>
            </a:r>
            <a:endParaRPr lang="ru-RU" sz="3600" b="1" kern="0" dirty="0" smtClean="0">
              <a:effectLst/>
              <a:latin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a typeface="Times New Roman"/>
                <a:cs typeface="Times New Roman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Рукава резиновые высокого давления с металлическими навивками, цена, купить в Красноярске - Tiu.ru (ID# 57166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2770503"/>
            <a:ext cx="4412000" cy="303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73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Задание 2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Подготовьте 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две пластины 30х150 мм, толщиной 6мм: разметка, рубка, правка, опиливание; выполните сборку в тавр  под углом 90° и прихватку точечными швами равномерно по всей длине с двух сторон.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73776"/>
      </p:ext>
    </p:extLst>
  </p:cSld>
  <p:clrMapOvr>
    <a:masterClrMapping/>
  </p:clrMapOvr>
</p:sld>
</file>

<file path=ppt/theme/theme1.xml><?xml version="1.0" encoding="utf-8"?>
<a:theme xmlns:a="http://schemas.openxmlformats.org/drawingml/2006/main" name="Edu brown lines">
  <a:themeElements>
    <a:clrScheme name="Edu brown lin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brown lin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brown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rown 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rown 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rown 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rown 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rown 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rown 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rown 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rown 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rown 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rown 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rown 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 brown lines</Template>
  <TotalTime>47</TotalTime>
  <Words>1429</Words>
  <Application>Microsoft Office PowerPoint</Application>
  <PresentationFormat>Экран (4:3)</PresentationFormat>
  <Paragraphs>160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4" baseType="lpstr">
      <vt:lpstr>Arial</vt:lpstr>
      <vt:lpstr>Calibri</vt:lpstr>
      <vt:lpstr>Edu brown lines</vt:lpstr>
      <vt:lpstr>БИЛЕТЫ ПМ01</vt:lpstr>
      <vt:lpstr> БИЛЕТ1 Задание 1 </vt:lpstr>
      <vt:lpstr>Задание 2 </vt:lpstr>
      <vt:lpstr>Задание 3 </vt:lpstr>
      <vt:lpstr>БИЛЕТ 2 ЗАДАНИЕ1.</vt:lpstr>
      <vt:lpstr>Задание 2 </vt:lpstr>
      <vt:lpstr>Задание 3 </vt:lpstr>
      <vt:lpstr> БИЛЕТ3 Задание 1 </vt:lpstr>
      <vt:lpstr>Задание 2 </vt:lpstr>
      <vt:lpstr>Задание 3 </vt:lpstr>
      <vt:lpstr>Задание 1 </vt:lpstr>
      <vt:lpstr>Задание 2 </vt:lpstr>
      <vt:lpstr>Задание 3 </vt:lpstr>
      <vt:lpstr> БИЛЕТ5 Задание 1 </vt:lpstr>
      <vt:lpstr>Задание 2 </vt:lpstr>
      <vt:lpstr>Задание 3 </vt:lpstr>
      <vt:lpstr> БИЛЕТ 6 Задание 1 </vt:lpstr>
      <vt:lpstr>Задание 2 </vt:lpstr>
      <vt:lpstr>Задание 3 </vt:lpstr>
      <vt:lpstr> БИЛЕТ 7 Задание 1 </vt:lpstr>
      <vt:lpstr>Задание 2 </vt:lpstr>
      <vt:lpstr>Задание 3 </vt:lpstr>
      <vt:lpstr> БИЛЕТ 8 Задание 1 </vt:lpstr>
      <vt:lpstr>Задание 2 </vt:lpstr>
      <vt:lpstr>Задание 3 </vt:lpstr>
      <vt:lpstr> БИЛЕТ 9 Задание 1 </vt:lpstr>
      <vt:lpstr>Задание 2 </vt:lpstr>
      <vt:lpstr>Задание 3 </vt:lpstr>
      <vt:lpstr> БИЛЕТ10  Задание 1 </vt:lpstr>
      <vt:lpstr>Задание 2 </vt:lpstr>
      <vt:lpstr>Задание 3 </vt:lpstr>
      <vt:lpstr>БИЛЕТ 11 Задание 1 </vt:lpstr>
      <vt:lpstr>Задание 2 </vt:lpstr>
      <vt:lpstr>Задание 3 </vt:lpstr>
      <vt:lpstr> БИЛЕТ 12 Задание 1. </vt:lpstr>
      <vt:lpstr>Задание 2 </vt:lpstr>
      <vt:lpstr>Задание 3 </vt:lpstr>
      <vt:lpstr> БИЛЕТ 13 Задание 1 </vt:lpstr>
      <vt:lpstr>Задание 2 </vt:lpstr>
      <vt:lpstr>Задание 3 </vt:lpstr>
      <vt:lpstr> БИЛЕТ 14 Задание 1 </vt:lpstr>
      <vt:lpstr>Задание 2 </vt:lpstr>
      <vt:lpstr>Задание 3 </vt:lpstr>
      <vt:lpstr> БИЛЕТ 15 Задание 1 </vt:lpstr>
      <vt:lpstr>Задание 2 </vt:lpstr>
      <vt:lpstr>Задание 3 </vt:lpstr>
      <vt:lpstr> БИЛЕТ 16 Задание 1 </vt:lpstr>
      <vt:lpstr>Задание 2 </vt:lpstr>
      <vt:lpstr>Задание 3 </vt:lpstr>
      <vt:lpstr> БИЛЕТ 17 Задание 1 </vt:lpstr>
      <vt:lpstr>Задание 2 </vt:lpstr>
      <vt:lpstr>Задание 3 </vt:lpstr>
      <vt:lpstr> БИЛЕТ 18 Задание 1 </vt:lpstr>
      <vt:lpstr>Задание 2 </vt:lpstr>
      <vt:lpstr>Задание 3 </vt:lpstr>
      <vt:lpstr> БИЛЕТ 19 Задание 1 </vt:lpstr>
      <vt:lpstr>Задание 2 </vt:lpstr>
      <vt:lpstr>Задание 3 </vt:lpstr>
      <vt:lpstr> БИЛЕТ20 Задание 1 </vt:lpstr>
      <vt:lpstr>Задание 2 </vt:lpstr>
      <vt:lpstr>Задание 3 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6</cp:revision>
  <dcterms:created xsi:type="dcterms:W3CDTF">2015-03-10T17:35:05Z</dcterms:created>
  <dcterms:modified xsi:type="dcterms:W3CDTF">2015-03-10T18:22:49Z</dcterms:modified>
</cp:coreProperties>
</file>