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61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67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4/79/293/79293908_large_7c3814f8699e.png" TargetMode="External"/><Relationship Id="rId2" Type="http://schemas.openxmlformats.org/officeDocument/2006/relationships/hyperlink" Target="http://img-fotki.yandex.ru/get/6102/111874181.c9/0_9cb9a_bffac7a6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hyperlink" Target="http://s1.pic4you.ru/allimage/y2012/07-06/12216/221698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764704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B0F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МБУ ДО «Дом детского творчества»</a:t>
            </a:r>
          </a:p>
          <a:p>
            <a:pPr algn="ctr"/>
            <a:r>
              <a:rPr lang="ru-RU" sz="2000" b="1" dirty="0">
                <a:ln w="1905">
                  <a:solidFill>
                    <a:srgbClr val="00B0F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000" b="1" dirty="0" smtClean="0">
                <a:ln w="1905">
                  <a:solidFill>
                    <a:srgbClr val="00B0F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Урень Нижегородской области</a:t>
            </a:r>
            <a:endParaRPr lang="ru-RU" sz="2000" b="1" dirty="0">
              <a:ln w="1905">
                <a:solidFill>
                  <a:srgbClr val="00B0F0"/>
                </a:solidFill>
              </a:ln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21597" r="9366"/>
          <a:stretch/>
        </p:blipFill>
        <p:spPr bwMode="auto">
          <a:xfrm rot="16200000">
            <a:off x="159191" y="-159193"/>
            <a:ext cx="2776947" cy="309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7" y="-99392"/>
            <a:ext cx="2462213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41567" y="2801148"/>
            <a:ext cx="7776864" cy="211023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7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Мастер – класс </a:t>
            </a:r>
            <a:endParaRPr lang="ru-RU" sz="5700" b="1" i="1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9900"/>
              </a:solidFill>
            </a:endParaRPr>
          </a:p>
          <a:p>
            <a:pPr algn="ctr"/>
            <a:r>
              <a:rPr lang="ru-RU" sz="57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«</a:t>
            </a:r>
            <a:r>
              <a:rPr lang="ru-RU" sz="57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Весна идёт, </a:t>
            </a:r>
          </a:p>
          <a:p>
            <a:pPr algn="ctr"/>
            <a:r>
              <a:rPr lang="ru-RU" sz="57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весне дорогу</a:t>
            </a:r>
            <a:r>
              <a:rPr lang="ru-RU" sz="57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»</a:t>
            </a:r>
            <a:endParaRPr lang="ru-RU" sz="5700" b="1" i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4754" y="5301208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905">
                  <a:solidFill>
                    <a:srgbClr val="00B0F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Сак Наталья Александровна</a:t>
            </a:r>
          </a:p>
          <a:p>
            <a:pPr algn="ctr"/>
            <a:r>
              <a:rPr lang="ru-RU" sz="2000" b="1" dirty="0" smtClean="0">
                <a:ln w="1905">
                  <a:solidFill>
                    <a:srgbClr val="00B0F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дополнительного образования</a:t>
            </a:r>
            <a:endParaRPr lang="ru-RU" sz="2000" b="1" dirty="0">
              <a:ln w="1905">
                <a:solidFill>
                  <a:srgbClr val="00B0F0"/>
                </a:solidFill>
              </a:ln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073" y="1772816"/>
            <a:ext cx="4192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Модуль </a:t>
            </a:r>
            <a:r>
              <a:rPr lang="ru-RU" sz="3200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«Квиллинг»</a:t>
            </a:r>
          </a:p>
        </p:txBody>
      </p:sp>
    </p:spTree>
    <p:extLst>
      <p:ext uri="{BB962C8B-B14F-4D97-AF65-F5344CB8AC3E}">
        <p14:creationId xmlns:p14="http://schemas.microsoft.com/office/powerpoint/2010/main" val="254166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1685" y="476672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5. Изготовление бабочки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5853" y="1196752"/>
            <a:ext cx="58047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5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.1 </a:t>
            </a:r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Вырезаем из 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жёлтой бумаги основу бабочки.</a:t>
            </a:r>
          </a:p>
          <a:p>
            <a:endParaRPr lang="ru-RU" b="1" i="1" dirty="0" smtClean="0">
              <a:solidFill>
                <a:srgbClr val="EFFFC0">
                  <a:lumMod val="10000"/>
                </a:srgbClr>
              </a:solidFill>
            </a:endParaRP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5.2 Изготавливаем формы согласно эскиза и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 приклеиваем на основу бабочки.</a:t>
            </a:r>
          </a:p>
          <a:p>
            <a:endParaRPr lang="ru-RU" dirty="0"/>
          </a:p>
        </p:txBody>
      </p:sp>
      <p:pic>
        <p:nvPicPr>
          <p:cNvPr id="4098" name="Picture 2" descr="D:\DISK_F\Оригами        2015-2016\Кощеевой К лилии\IMG_9608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58" y="1227740"/>
            <a:ext cx="1960054" cy="217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DISK_F\Оригами        2015-2016\Кощеевой К лилии\IMG_9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67" y="3615727"/>
            <a:ext cx="1535236" cy="1558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D:\DISK_F\Оригами        2015-2016\Кощеевой К лилии\IMG_96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51" y="2376463"/>
            <a:ext cx="2423043" cy="205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D:\DISK_F\Оригами        2015-2016\Кощеевой К лилии\IMG_9629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836">
            <a:off x="3161933" y="3427844"/>
            <a:ext cx="2773450" cy="294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78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71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404664"/>
            <a:ext cx="4769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6. Сборка композиции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3426" y="1013084"/>
            <a:ext cx="608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6.1 Приклеиваем все тычинки в серединки цветов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3426" y="1484784"/>
            <a:ext cx="5808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6.2 Располагаем и приклеиваем листья согласно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 эскизу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6924" y="2204864"/>
            <a:ext cx="558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6.3 Приклеиваем бабочку на панно, приподняв </a:t>
            </a:r>
          </a:p>
          <a:p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к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рылья под углом над поверхностью.</a:t>
            </a:r>
            <a:endParaRPr lang="ru-RU" dirty="0"/>
          </a:p>
        </p:txBody>
      </p:sp>
      <p:pic>
        <p:nvPicPr>
          <p:cNvPr id="5122" name="Picture 2" descr="D:\DISK_F\Оригами        2015-2016\Кощеевой К лилии\IMG_9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24068"/>
            <a:ext cx="1536138" cy="187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D:\DISK_F\Оригами        2015-2016\Кощеевой К лилии\IMG_9614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2328275" cy="318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D:\DISK_F\Оригами        2015-2016\Кощеевой К лилии\IMG_9629 - копия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0" y="3225401"/>
            <a:ext cx="2489572" cy="342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614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548679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Готовое изделие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739"/>
            <a:ext cx="24622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24145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DISK_F\Оригами        2015-2016\Кощеевой К лилии\IMG_9629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161">
            <a:off x="2670543" y="1616086"/>
            <a:ext cx="3339318" cy="459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166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12776"/>
            <a:ext cx="7776864" cy="388843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Декор с ромашками: 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EFFFC0">
                    <a:lumMod val="10000"/>
                  </a:srgb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2"/>
              </a:rPr>
              <a:t>http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2"/>
              </a:rPr>
              <a:t>://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2"/>
              </a:rPr>
              <a:t>img-fotki.yandex.ru/get/6102/111874181.c9/0_9cb9a_bffac7a6_XL</a:t>
            </a: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16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10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Ромашка: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http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://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img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0.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liveinternet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.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ru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/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images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/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attach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/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c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/4/79/293/79293908_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large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_7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c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3814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f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8699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e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.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3"/>
              </a:rPr>
              <a:t>png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</a:rPr>
              <a:t> </a:t>
            </a: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16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10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Бабочки: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  <a:hlinkClick r:id="rId4"/>
              </a:rPr>
              <a:t>http://s1.pic4you.ru/allimage/y2012/07-06/12216/2216982.png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entury Schoolbook"/>
              </a:rPr>
              <a:t>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739"/>
            <a:ext cx="24622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24145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74540" y="404663"/>
            <a:ext cx="4294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Интернет –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1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093788"/>
            <a:ext cx="6336704" cy="46085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Мастер – класс предназначен для учащихся 3 года обучения.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Возраст: с 9 лет.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Модуль «Квиллинг».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ополнительная образовательная (общеразвивающая) программа «Креативное рукоделие»; срок реализации программы 4 года.</a:t>
            </a:r>
          </a:p>
          <a:p>
            <a:endParaRPr lang="ru-RU" dirty="0"/>
          </a:p>
        </p:txBody>
      </p:sp>
      <p:pic>
        <p:nvPicPr>
          <p:cNvPr id="1028" name="Picture 4" descr="D:\Disk_d\шаблоны  презентаций2014-16\79293908_large_7c3814f8699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16" y="4637088"/>
            <a:ext cx="1822450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622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54377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Необходимые материалы </a:t>
            </a:r>
          </a:p>
          <a:p>
            <a:pPr lvl="0" algn="ctr"/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и инструменты</a:t>
            </a:r>
            <a:endParaRPr lang="ru-RU" sz="32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606" y="1397089"/>
            <a:ext cx="7168950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Бумага для </a:t>
            </a:r>
            <a:r>
              <a:rPr lang="ru-RU" sz="2400" b="1" i="1" dirty="0" err="1" smtClean="0">
                <a:solidFill>
                  <a:srgbClr val="EFFFC0">
                    <a:lumMod val="10000"/>
                  </a:srgbClr>
                </a:solidFill>
              </a:rPr>
              <a:t>квиллинга</a:t>
            </a: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 оранжевых, красных</a:t>
            </a:r>
          </a:p>
          <a:p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     и зелёных тонов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Цветная тонированная бумага для </a:t>
            </a:r>
          </a:p>
          <a:p>
            <a:r>
              <a:rPr lang="ru-RU" sz="2400" b="1" i="1" dirty="0">
                <a:solidFill>
                  <a:srgbClr val="EFFFC0">
                    <a:lumMod val="10000"/>
                  </a:srgbClr>
                </a:solidFill>
              </a:rPr>
              <a:t> </a:t>
            </a: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   основы цветов и листьев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Гофрированная бумага бежевая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Тонкая проволока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Обои для фона панно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Рамка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Клей универсальный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Инструмент для накручивания</a:t>
            </a:r>
          </a:p>
          <a:p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    бумажных полосок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Карандаш простой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Ножницы</a:t>
            </a:r>
          </a:p>
          <a:p>
            <a:endParaRPr lang="ru-RU" sz="2400" b="1" i="1" dirty="0" smtClean="0">
              <a:solidFill>
                <a:srgbClr val="EFFFC0">
                  <a:lumMod val="10000"/>
                </a:srgbClr>
              </a:solidFill>
            </a:endParaRPr>
          </a:p>
          <a:p>
            <a:endParaRPr lang="ru-RU" sz="2400" b="1" i="1" dirty="0" smtClean="0">
              <a:solidFill>
                <a:srgbClr val="EFFFC0">
                  <a:lumMod val="10000"/>
                </a:srgbClr>
              </a:solidFill>
            </a:endParaRPr>
          </a:p>
          <a:p>
            <a:r>
              <a:rPr lang="ru-RU" sz="2400" b="1" i="1" dirty="0" smtClean="0">
                <a:solidFill>
                  <a:srgbClr val="EFFFC0">
                    <a:lumMod val="10000"/>
                  </a:srgb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95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DISK_F\Оригами        2015-2016\Кощеевой К лилии\IMG_0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07">
            <a:off x="1619672" y="692696"/>
            <a:ext cx="5786191" cy="475349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260648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1. Эскизы изделия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004048" y="1196752"/>
            <a:ext cx="3744416" cy="3816424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EFFFC0">
                    <a:lumMod val="10000"/>
                  </a:srgbClr>
                </a:solidFill>
              </a:rPr>
              <a:t>Продумываем и прорисовываем общий эскиз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EFFFC0">
                    <a:lumMod val="10000"/>
                  </a:srgbClr>
                </a:solidFill>
              </a:rPr>
              <a:t>панно, а так же эскизы отдельных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EFFFC0">
                    <a:lumMod val="10000"/>
                  </a:srgbClr>
                </a:solidFill>
              </a:rPr>
              <a:t>элементов и деталей с учётом цвета и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EFFFC0">
                    <a:lumMod val="10000"/>
                  </a:srgbClr>
                </a:solidFill>
              </a:rPr>
              <a:t>основных форм </a:t>
            </a:r>
            <a:r>
              <a:rPr lang="ru-RU" sz="2000" b="1" i="1" dirty="0" err="1">
                <a:solidFill>
                  <a:srgbClr val="EFFFC0">
                    <a:lumMod val="10000"/>
                  </a:srgbClr>
                </a:solidFill>
              </a:rPr>
              <a:t>квиллинга</a:t>
            </a:r>
            <a:r>
              <a:rPr lang="ru-RU" sz="2000" b="1" i="1" dirty="0">
                <a:solidFill>
                  <a:srgbClr val="EFFFC0">
                    <a:lumMod val="10000"/>
                  </a:srgb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3114364" cy="374794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96866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ISK_F\Оригами        2015-2016\Кощеевой К лилии\IMG_008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3168352" cy="4267768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ISK_F\Оригами        2015-2016\Кощеевой К лилии\IMG_008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4484"/>
            <a:ext cx="3168352" cy="4311250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87021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260648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2</a:t>
            </a:r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. Изготовление цветов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6056" y="1124744"/>
            <a:ext cx="53303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2.1 Вырезаем из оранжевой бумаги 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18 лепестков. На один цветок нужно 6 шт.,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 а всего будет три цветка.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6056" y="2345168"/>
            <a:ext cx="49584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2.2 Делам из бумаги для </a:t>
            </a:r>
            <a:r>
              <a:rPr lang="ru-RU" b="1" i="1" dirty="0" err="1" smtClean="0">
                <a:solidFill>
                  <a:srgbClr val="EFFFC0">
                    <a:lumMod val="10000"/>
                  </a:srgbClr>
                </a:solidFill>
              </a:rPr>
              <a:t>квиллинга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необходимые формы: 18 шт.- «глаз»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 оранжевого цвета; 36 шт.- «изогнутый 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глаз» ярко-оранжевого цвета.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6056" y="3822496"/>
            <a:ext cx="497604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2.3 Приклеиваем все формы на лепестки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и собираем цветы из них на 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подготовленный фон (обои приклеенные 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На плотный картон).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Для объёма цветка внутренний</a:t>
            </a:r>
          </a:p>
          <a:p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р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яд лепестков приклеиваем</a:t>
            </a:r>
          </a:p>
          <a:p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п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од углом около 45 градусов.</a:t>
            </a:r>
            <a:endParaRPr lang="ru-RU" dirty="0"/>
          </a:p>
        </p:txBody>
      </p:sp>
      <p:pic>
        <p:nvPicPr>
          <p:cNvPr id="1026" name="Picture 2" descr="D:\DISK_F\Оригами        2015-2016\Кощеевой К лилии\IMG_9434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24" y="845423"/>
            <a:ext cx="1728703" cy="166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DISK_F\Оригами        2015-2016\Кощеевой К лилии\IMG_9318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34" y="2735236"/>
            <a:ext cx="2488993" cy="1269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DISK_F\Оригами        2015-2016\Кощеевой К лилии\IMG_9557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87" y="4187546"/>
            <a:ext cx="2000840" cy="162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83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58576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3</a:t>
            </a:r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. Изготовление серединок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для цветов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34148" y="1484784"/>
            <a:ext cx="4273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3.1 Нарезаем проволоку кусочками </a:t>
            </a:r>
          </a:p>
          <a:p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п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о 3-5 см и отрезаем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гофрированную бумагу 1 см</a:t>
            </a:r>
            <a:endParaRPr lang="ru-RU" dirty="0"/>
          </a:p>
        </p:txBody>
      </p:sp>
      <p:pic>
        <p:nvPicPr>
          <p:cNvPr id="6" name="Picture 2" descr="D:\DISK_F\Оригами        2015-2016\Кощеевой К лилии\IMG_9448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1985338" cy="2039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D:\DISK_F\Оригами        2015-2016\Кощеевой К лилии\IMG_9450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9143"/>
            <a:ext cx="2406377" cy="216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334148" y="3717032"/>
            <a:ext cx="4552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3.2 Накручиваем бумагу на проволоку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И формируем тычинки цветов.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20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24622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6060"/>
            <a:ext cx="18224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63371"/>
            <a:ext cx="765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</a:rPr>
              <a:t>4. Изготовление листьев для цветов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124744"/>
            <a:ext cx="4798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4.1 </a:t>
            </a:r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Вырезаем 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из зелёной бумаги листья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Нужной формы согласно эскизу и </a:t>
            </a:r>
          </a:p>
          <a:p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прорисовываем формы.</a:t>
            </a:r>
            <a:endParaRPr lang="ru-RU" dirty="0"/>
          </a:p>
        </p:txBody>
      </p:sp>
      <p:pic>
        <p:nvPicPr>
          <p:cNvPr id="3074" name="Picture 2" descr="D:\DISK_F\Оригами        2015-2016\Кощеевой К лилии\IMG_9453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67" y="860505"/>
            <a:ext cx="2016224" cy="164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DISK_F\Оригами        2015-2016\Кощеевой К лилии\IMG_9454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58" y="2924944"/>
            <a:ext cx="2409782" cy="102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199024" y="26182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4.2 </a:t>
            </a:r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Делам из бумаги для </a:t>
            </a:r>
            <a:r>
              <a:rPr lang="ru-RU" b="1" i="1" dirty="0" err="1">
                <a:solidFill>
                  <a:srgbClr val="EFFFC0">
                    <a:lumMod val="10000"/>
                  </a:srgbClr>
                </a:solidFill>
              </a:rPr>
              <a:t>квиллинга</a:t>
            </a:r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 </a:t>
            </a:r>
          </a:p>
          <a:p>
            <a:pPr lvl="0"/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необходимые 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формы</a:t>
            </a:r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 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зелёного цвета </a:t>
            </a:r>
          </a:p>
          <a:p>
            <a:pPr lvl="0"/>
            <a:r>
              <a:rPr lang="ru-RU" b="1" i="1" dirty="0">
                <a:solidFill>
                  <a:srgbClr val="EFFFC0">
                    <a:lumMod val="10000"/>
                  </a:srgbClr>
                </a:solidFill>
              </a:rPr>
              <a:t>и</a:t>
            </a:r>
            <a:r>
              <a:rPr lang="ru-RU" b="1" i="1" dirty="0" smtClean="0">
                <a:solidFill>
                  <a:srgbClr val="EFFFC0">
                    <a:lumMod val="10000"/>
                  </a:srgbClr>
                </a:solidFill>
              </a:rPr>
              <a:t> приклеиваем на листья. Обклеиваем листочки тонкой зелёной полоской по краю</a:t>
            </a:r>
            <a:endParaRPr lang="ru-RU" dirty="0"/>
          </a:p>
        </p:txBody>
      </p:sp>
      <p:pic>
        <p:nvPicPr>
          <p:cNvPr id="3076" name="Picture 4" descr="D:\DISK_F\Оригами        2015-2016\Кощеевой К лилии\IMG_9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3"/>
            <a:ext cx="2604797" cy="213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34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5">
      <a:dk1>
        <a:sysClr val="windowText" lastClr="000000"/>
      </a:dk1>
      <a:lt1>
        <a:sysClr val="window" lastClr="FFFFFF"/>
      </a:lt1>
      <a:dk2>
        <a:srgbClr val="3E3D2D"/>
      </a:dk2>
      <a:lt2>
        <a:srgbClr val="EFFFC0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402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31</cp:revision>
  <dcterms:created xsi:type="dcterms:W3CDTF">2016-01-25T11:13:36Z</dcterms:created>
  <dcterms:modified xsi:type="dcterms:W3CDTF">2016-02-29T06:55:51Z</dcterms:modified>
</cp:coreProperties>
</file>