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DC150-69AD-4083-9554-254359237AFE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3A2CC-C969-42B7-A2CC-5D72DB071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796B-FA90-410C-B986-CAEAEBC565CB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2CD9-659E-4D8B-A8B6-432B7CDA0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796B-FA90-410C-B986-CAEAEBC565CB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2CD9-659E-4D8B-A8B6-432B7CDA0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796B-FA90-410C-B986-CAEAEBC565CB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2CD9-659E-4D8B-A8B6-432B7CDA0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796B-FA90-410C-B986-CAEAEBC565CB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2CD9-659E-4D8B-A8B6-432B7CDA0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796B-FA90-410C-B986-CAEAEBC565CB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2CD9-659E-4D8B-A8B6-432B7CDA0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796B-FA90-410C-B986-CAEAEBC565CB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2CD9-659E-4D8B-A8B6-432B7CDA0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796B-FA90-410C-B986-CAEAEBC565CB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2CD9-659E-4D8B-A8B6-432B7CDA0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796B-FA90-410C-B986-CAEAEBC565CB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2CD9-659E-4D8B-A8B6-432B7CDA0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796B-FA90-410C-B986-CAEAEBC565CB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2CD9-659E-4D8B-A8B6-432B7CDA0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796B-FA90-410C-B986-CAEAEBC565CB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2CD9-659E-4D8B-A8B6-432B7CDA0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796B-FA90-410C-B986-CAEAEBC565CB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2CD9-659E-4D8B-A8B6-432B7CDA0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796B-FA90-410C-B986-CAEAEBC565CB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32CD9-659E-4D8B-A8B6-432B7CDA0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1277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Кремль – центр города!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http://yuridegtyarev.35photo.ru/photos/20141110/792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431508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302359"/>
            <a:ext cx="565212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настоящему времени сохранились или были восстановлены все 13 башен кремля. Против часовой стрелки: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Георгиевская башня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названа по соседству с посадской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Георгиевской церковью.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Борисоглебская башня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названа по имени церкви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честь святых Бориса и Глеба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стоявшей ниже кремля, у берега Волги.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Зачатьевская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Зачатская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башня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названа по располагавшемуся рядом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Зачатьевскому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монастырю.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 башня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названа по белокаменной облицовке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нижней части наружного фасада.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Ивановская башня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по соседству с посадской церковью Иоанна Предтечи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Часовая башня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по установленным на ней в XVI веке часам.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Северная башня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по своему северному положению относительно других кремлёвских башен.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://www.topcastles.ru/alboms/3/24327/744px-nizhny_novgorod_dmitrovskaya_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068960"/>
            <a:ext cx="3096344" cy="232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99592" y="1394485"/>
            <a:ext cx="55801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Тайницкая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башня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по «тайному ходу» в стене около неё к речке 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Почайне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Коромыслова башня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по якобы похороненной под ней легендарной девушке с коромыслом.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Никольская башня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по соседству с посадской церковью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Николая Чудотворца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Кладовая башня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служила складским местом.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Дмитровская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(Дмитриевская) башня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названа по имени великого князя нижегородского Дмитрия Константиновича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Пороховая башня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использовалась для хранения пороха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других боеприпасов.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18864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Тест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052736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Казна – это ….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Государственное имущество, бюджет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Государственный документ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Государственное здание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276872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На какую геометрическую фигуру похож Московский кремль?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Квадрат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Овал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Неправильный треугольник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581128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На каком берегу расположен Московский кремль?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На правом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На левом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872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4.Сколько башен в Московском кремле? И какая самая высокая?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А)20, Троицкая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19, Царская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В)21, Спасская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2420888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На каком берегу расположен Нижегородский кремль?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На правом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На левом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149080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башен имеет Нижегородский кремль?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А)15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Б)13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В)20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32656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Казна (государственная казна)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государственное имущество, не распределённое между государственными предприятиями и учреждениями и принадлежащее государству либо административно-территориальному образованию на праве собственности. </a:t>
            </a:r>
          </a:p>
        </p:txBody>
      </p:sp>
      <p:pic>
        <p:nvPicPr>
          <p:cNvPr id="14339" name="Picture 3" descr="http://s1.uploads.su/9hf1t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29000"/>
            <a:ext cx="3952875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340768"/>
            <a:ext cx="63367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Московский Кремль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 крепость в центре Москвы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древнейшая её часть, главный общественно-политический и историко-художественный комплекс города, официальная резиденция президента Российской Федерации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Расположен на высоком левом берегу Москвы-реки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Боровицком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холме, при впадении в неё реки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Неглинной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Кремль — неправильный треугольник площадью 27,5 гектара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(га). Южная стена обращена к Москве-реке, северо-западная — к Александровскому саду, восточная — к Красной площади.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://www.retromap.ru/gallery/albums/userpics/10055/normal_101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72816"/>
            <a:ext cx="2411760" cy="324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56166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Существующие стены и башни были построены в 1485—1516 годах. Общая протяжённость стен — 2235 м, высота от 5 до 19 м, толщина — от 3,5 до 6,5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плане стены образуют собой неправильный треугольник. Верх стены украшен зубцами в форме ласточкиного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хвоста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всего зубцов по верху стены — 1045. Большинство зубцов имеет щелевидные бойницы. В стенах устроены широкие, перекрытые арками амбразуры. С наружной стороны стены гладкие, с внутренней — оформлены арочными нишами — традиционный приём, призванный облегчить и упрочнить конструкцию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сооружения.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Вдоль стен расположено 20 башен. 3 башни, стоящие в углах треугольника, имеют круглое сечение, остальные — квадратное. Самая высокая башня — Троицкая, она имеет высоту 79,3 м.</a:t>
            </a:r>
          </a:p>
        </p:txBody>
      </p:sp>
      <p:pic>
        <p:nvPicPr>
          <p:cNvPr id="16386" name="Picture 2" descr="http://www.photo-moskva.ru/Metro_Borovitskaya_BIL_AS/Metro_Aleksandrovsky_sad_Kreml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72816"/>
            <a:ext cx="284380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332656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Соборы Московского Кремля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1.Успенский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собор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2.Благовещенский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собор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3.Архангельский собор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4.Колокольня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Ивана Великого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5.Храм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Положения ризы Божией Матери 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Влахерне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6.Патриарший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дворец и собор Двенадцати Апостолов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436510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Дворцовые постройки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1.Большой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Кремлёвский дворец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2.Грановитая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палата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3.Золотая Царицына палата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4.Потешный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дворец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5.Теремной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дворец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www.2do2go.ru/uploads/full/c1316a1e0fe8d292414adc7f0369b1b6_w960_h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403292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decorbells.ru/pictures/bells_russia_n/Tsar_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29263"/>
            <a:ext cx="2952328" cy="382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Псковский кремль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http://coollib.net/i/64/280464/i_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57385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Новгородский кремль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9458" name="Picture 2" descr="http://www.soc-life.ru/actions/5605c06e371fa/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1127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Нижегородский кремль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http://www.stranatur.ru/upload/medialibrary/df4/df4a254303dd95290b13da7f7dba7c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572500" cy="447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02359"/>
            <a:ext cx="52565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Нижегородский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кремль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крепость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центре Нижнего Новгорода и его историческая древнейшая часть, главный общественно-политический и историко-художественный комплекс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города. Официальная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резиденция полномочного представителя Президента России в Приволжском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округе,губернатора Нижегородской области и мэра Нижнего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Новгорода.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Расположен на правом высоком берегу, в месте слияния рек Волги и Оки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Северо-западная часть Кремля спускается почти к подножию склонов, юго-восточная часть выходит на площадь Минина и Пожарского, а юго-западная — возвышается над глубоким Почаинским оврагом и площадью Народного единства.</a:t>
            </a:r>
          </a:p>
        </p:txBody>
      </p:sp>
      <p:pic>
        <p:nvPicPr>
          <p:cNvPr id="21506" name="Picture 2" descr="http://www.kartinki24.ru/uploads/gallery/main/400/kartinki24_city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1556792"/>
            <a:ext cx="37799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209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12</cp:revision>
  <dcterms:created xsi:type="dcterms:W3CDTF">2016-04-21T10:33:12Z</dcterms:created>
  <dcterms:modified xsi:type="dcterms:W3CDTF">2016-04-25T11:29:54Z</dcterms:modified>
</cp:coreProperties>
</file>