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ru.wikipedia.org/wiki/&#1052;&#1077;&#1090;&#1086;&#1076;&#1086;&#1083;&#1086;&#1075;&#1080;&#1103;_&#1085;&#1072;&#1091;&#1082;&#1080;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2F177-44F9-414B-A951-ACFB180EC99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6475654-1E77-489E-BA83-86BAB628054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Методология –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наука о способах получения знаний</a:t>
          </a:r>
          <a:endParaRPr lang="ru-RU" sz="1200" b="1" dirty="0"/>
        </a:p>
      </dgm:t>
    </dgm:pt>
    <dgm:pt modelId="{E9390672-FB15-4408-B400-4847B5ED5DDF}" type="parTrans" cxnId="{E7B392FF-8444-4131-9C22-BA81085AEB1C}">
      <dgm:prSet/>
      <dgm:spPr/>
      <dgm:t>
        <a:bodyPr/>
        <a:lstStyle/>
        <a:p>
          <a:endParaRPr lang="ru-RU"/>
        </a:p>
      </dgm:t>
    </dgm:pt>
    <dgm:pt modelId="{7FC8CD97-9311-4CE3-9595-468FC32A51AE}" type="sibTrans" cxnId="{E7B392FF-8444-4131-9C22-BA81085AEB1C}">
      <dgm:prSet/>
      <dgm:spPr/>
      <dgm:t>
        <a:bodyPr/>
        <a:lstStyle/>
        <a:p>
          <a:endParaRPr lang="ru-RU"/>
        </a:p>
      </dgm:t>
    </dgm:pt>
    <dgm:pt modelId="{3CDBE6DB-50D5-4577-BF64-62E07B3E13B0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Явления –</a:t>
          </a:r>
        </a:p>
        <a:p>
          <a:pPr>
            <a:lnSpc>
              <a:spcPct val="100000"/>
            </a:lnSpc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событие окружающей действительности</a:t>
          </a:r>
        </a:p>
      </dgm:t>
    </dgm:pt>
    <dgm:pt modelId="{011E56D6-6489-4536-AB23-C87045FE977A}" type="parTrans" cxnId="{7942F2BA-55A4-4C89-9462-500F82C112CA}">
      <dgm:prSet/>
      <dgm:spPr/>
      <dgm:t>
        <a:bodyPr/>
        <a:lstStyle/>
        <a:p>
          <a:endParaRPr lang="ru-RU"/>
        </a:p>
      </dgm:t>
    </dgm:pt>
    <dgm:pt modelId="{1604E710-2034-4F28-BB80-B60A0E2D5B38}" type="sibTrans" cxnId="{7942F2BA-55A4-4C89-9462-500F82C112CA}">
      <dgm:prSet/>
      <dgm:spPr/>
      <dgm:t>
        <a:bodyPr/>
        <a:lstStyle/>
        <a:p>
          <a:endParaRPr lang="ru-RU"/>
        </a:p>
      </dgm:t>
    </dgm:pt>
    <dgm:pt modelId="{7CDA156E-1499-4464-9ECE-03FC3F9A9CDF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Законы – </a:t>
          </a:r>
        </a:p>
        <a:p>
          <a:pPr>
            <a:lnSpc>
              <a:spcPct val="100000"/>
            </a:lnSpc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основа для формулировки научных теорий</a:t>
          </a:r>
          <a:endParaRPr lang="ru-RU" sz="1200" b="1" dirty="0"/>
        </a:p>
      </dgm:t>
    </dgm:pt>
    <dgm:pt modelId="{FF07E24A-DBD5-41EC-8868-F4D8A30A8E53}" type="parTrans" cxnId="{8A40694E-D71D-4AE6-9C3B-BCE3E95CA6B1}">
      <dgm:prSet/>
      <dgm:spPr/>
      <dgm:t>
        <a:bodyPr/>
        <a:lstStyle/>
        <a:p>
          <a:endParaRPr lang="ru-RU"/>
        </a:p>
      </dgm:t>
    </dgm:pt>
    <dgm:pt modelId="{A91064DD-BE4B-4099-82EE-0AD13A843317}" type="sibTrans" cxnId="{8A40694E-D71D-4AE6-9C3B-BCE3E95CA6B1}">
      <dgm:prSet/>
      <dgm:spPr/>
      <dgm:t>
        <a:bodyPr/>
        <a:lstStyle/>
        <a:p>
          <a:endParaRPr lang="ru-RU"/>
        </a:p>
      </dgm:t>
    </dgm:pt>
    <dgm:pt modelId="{4CE27DF8-F428-48A7-AF82-A0F44A61637F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Теория –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структура,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состоящая из элементов - видов научного знания</a:t>
          </a:r>
        </a:p>
      </dgm:t>
    </dgm:pt>
    <dgm:pt modelId="{C65764BA-0892-4BFB-87E3-43977160B283}" type="parTrans" cxnId="{DE462C77-BF57-4439-ADEB-AE982E2C73A5}">
      <dgm:prSet/>
      <dgm:spPr/>
      <dgm:t>
        <a:bodyPr/>
        <a:lstStyle/>
        <a:p>
          <a:endParaRPr lang="ru-RU"/>
        </a:p>
      </dgm:t>
    </dgm:pt>
    <dgm:pt modelId="{6365BB4C-4397-4BFB-AAF8-64F140D06BDE}" type="sibTrans" cxnId="{DE462C77-BF57-4439-ADEB-AE982E2C73A5}">
      <dgm:prSet/>
      <dgm:spPr/>
      <dgm:t>
        <a:bodyPr/>
        <a:lstStyle/>
        <a:p>
          <a:endParaRPr lang="ru-RU"/>
        </a:p>
      </dgm:t>
    </dgm:pt>
    <dgm:pt modelId="{5180EAF7-EDCB-4E16-90AC-5EDAE7296C5B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наблюдения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DE6B338-30CD-4750-82BA-24059AA4EC13}" type="parTrans" cxnId="{A55DBCF5-6987-4BFA-8535-69824233B99E}">
      <dgm:prSet/>
      <dgm:spPr/>
      <dgm:t>
        <a:bodyPr/>
        <a:lstStyle/>
        <a:p>
          <a:endParaRPr lang="ru-RU"/>
        </a:p>
      </dgm:t>
    </dgm:pt>
    <dgm:pt modelId="{327ABF87-6E3F-48C4-A558-9F6B7BEB92E6}" type="sibTrans" cxnId="{A55DBCF5-6987-4BFA-8535-69824233B99E}">
      <dgm:prSet/>
      <dgm:spPr/>
      <dgm:t>
        <a:bodyPr/>
        <a:lstStyle/>
        <a:p>
          <a:endParaRPr lang="ru-RU"/>
        </a:p>
      </dgm:t>
    </dgm:pt>
    <dgm:pt modelId="{5432F7A4-0F6E-4753-8231-8F76A438655D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гипотеза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738F7F-527B-4020-83EB-DD13594DBC64}" type="parTrans" cxnId="{D34B9FDE-F4F3-42D5-B5DE-937449F3AE7F}">
      <dgm:prSet/>
      <dgm:spPr/>
      <dgm:t>
        <a:bodyPr/>
        <a:lstStyle/>
        <a:p>
          <a:endParaRPr lang="ru-RU"/>
        </a:p>
      </dgm:t>
    </dgm:pt>
    <dgm:pt modelId="{2548621D-6827-4BDA-9250-BA2F0031F7F7}" type="sibTrans" cxnId="{D34B9FDE-F4F3-42D5-B5DE-937449F3AE7F}">
      <dgm:prSet/>
      <dgm:spPr/>
      <dgm:t>
        <a:bodyPr/>
        <a:lstStyle/>
        <a:p>
          <a:endParaRPr lang="ru-RU"/>
        </a:p>
      </dgm:t>
    </dgm:pt>
    <dgm:pt modelId="{1C1C1FF1-47F1-4A43-A016-A552AA1F24FC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эксперимент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41E278-7823-4798-9F21-ACD5336112BD}" type="parTrans" cxnId="{3F69CFF3-F00E-480D-8DA5-AD7619BA39C9}">
      <dgm:prSet/>
      <dgm:spPr/>
      <dgm:t>
        <a:bodyPr/>
        <a:lstStyle/>
        <a:p>
          <a:endParaRPr lang="ru-RU"/>
        </a:p>
      </dgm:t>
    </dgm:pt>
    <dgm:pt modelId="{92CBAD81-C6C3-44C6-8D90-4985AACEA76F}" type="sibTrans" cxnId="{3F69CFF3-F00E-480D-8DA5-AD7619BA39C9}">
      <dgm:prSet/>
      <dgm:spPr/>
      <dgm:t>
        <a:bodyPr/>
        <a:lstStyle/>
        <a:p>
          <a:endParaRPr lang="ru-RU"/>
        </a:p>
      </dgm:t>
    </dgm:pt>
    <dgm:pt modelId="{829D015F-F186-4F52-8A71-3E03EEBC4A99}" type="pres">
      <dgm:prSet presAssocID="{3FF2F177-44F9-414B-A951-ACFB180EC9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B50E36-1FCB-4348-984F-C64765DCCABF}" type="pres">
      <dgm:prSet presAssocID="{26475654-1E77-489E-BA83-86BAB6280548}" presName="hierRoot1" presStyleCnt="0"/>
      <dgm:spPr/>
      <dgm:t>
        <a:bodyPr/>
        <a:lstStyle/>
        <a:p>
          <a:endParaRPr lang="ru-RU"/>
        </a:p>
      </dgm:t>
    </dgm:pt>
    <dgm:pt modelId="{FF4A1BFB-22C0-4B37-A0AA-EA054D58BA14}" type="pres">
      <dgm:prSet presAssocID="{26475654-1E77-489E-BA83-86BAB6280548}" presName="composite" presStyleCnt="0"/>
      <dgm:spPr/>
      <dgm:t>
        <a:bodyPr/>
        <a:lstStyle/>
        <a:p>
          <a:endParaRPr lang="ru-RU"/>
        </a:p>
      </dgm:t>
    </dgm:pt>
    <dgm:pt modelId="{B43B0E20-817A-4715-8253-0F2462853598}" type="pres">
      <dgm:prSet presAssocID="{26475654-1E77-489E-BA83-86BAB6280548}" presName="background" presStyleLbl="node0" presStyleIdx="0" presStyleCnt="1"/>
      <dgm:spPr/>
      <dgm:t>
        <a:bodyPr/>
        <a:lstStyle/>
        <a:p>
          <a:endParaRPr lang="ru-RU"/>
        </a:p>
      </dgm:t>
    </dgm:pt>
    <dgm:pt modelId="{9033FB6E-8D2C-4AA1-88BF-592B55045D4C}" type="pres">
      <dgm:prSet presAssocID="{26475654-1E77-489E-BA83-86BAB628054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8924D8-A7AC-4C99-BB4D-0F952BBE4E61}" type="pres">
      <dgm:prSet presAssocID="{26475654-1E77-489E-BA83-86BAB6280548}" presName="hierChild2" presStyleCnt="0"/>
      <dgm:spPr/>
      <dgm:t>
        <a:bodyPr/>
        <a:lstStyle/>
        <a:p>
          <a:endParaRPr lang="ru-RU"/>
        </a:p>
      </dgm:t>
    </dgm:pt>
    <dgm:pt modelId="{914DE6D0-C5A9-4002-830D-0CC3BDF29518}" type="pres">
      <dgm:prSet presAssocID="{011E56D6-6489-4536-AB23-C87045FE977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3E6EADA-583A-41CD-B57E-FBBDEDAE0D88}" type="pres">
      <dgm:prSet presAssocID="{3CDBE6DB-50D5-4577-BF64-62E07B3E13B0}" presName="hierRoot2" presStyleCnt="0"/>
      <dgm:spPr/>
      <dgm:t>
        <a:bodyPr/>
        <a:lstStyle/>
        <a:p>
          <a:endParaRPr lang="ru-RU"/>
        </a:p>
      </dgm:t>
    </dgm:pt>
    <dgm:pt modelId="{B87B689F-8A3C-4E2A-8A55-480FFA10E188}" type="pres">
      <dgm:prSet presAssocID="{3CDBE6DB-50D5-4577-BF64-62E07B3E13B0}" presName="composite2" presStyleCnt="0"/>
      <dgm:spPr/>
      <dgm:t>
        <a:bodyPr/>
        <a:lstStyle/>
        <a:p>
          <a:endParaRPr lang="ru-RU"/>
        </a:p>
      </dgm:t>
    </dgm:pt>
    <dgm:pt modelId="{5835511F-0E81-48F0-B72B-5BF51F69074D}" type="pres">
      <dgm:prSet presAssocID="{3CDBE6DB-50D5-4577-BF64-62E07B3E13B0}" presName="background2" presStyleLbl="node2" presStyleIdx="0" presStyleCnt="3"/>
      <dgm:spPr/>
      <dgm:t>
        <a:bodyPr/>
        <a:lstStyle/>
        <a:p>
          <a:endParaRPr lang="ru-RU"/>
        </a:p>
      </dgm:t>
    </dgm:pt>
    <dgm:pt modelId="{CDC18BB2-5A00-4D2E-829A-D7351AE63252}" type="pres">
      <dgm:prSet presAssocID="{3CDBE6DB-50D5-4577-BF64-62E07B3E13B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AA105-EAE2-4520-8E72-1504863EDAFD}" type="pres">
      <dgm:prSet presAssocID="{3CDBE6DB-50D5-4577-BF64-62E07B3E13B0}" presName="hierChild3" presStyleCnt="0"/>
      <dgm:spPr/>
      <dgm:t>
        <a:bodyPr/>
        <a:lstStyle/>
        <a:p>
          <a:endParaRPr lang="ru-RU"/>
        </a:p>
      </dgm:t>
    </dgm:pt>
    <dgm:pt modelId="{A25F7F46-6D92-42EA-AA12-A82A655D4B4F}" type="pres">
      <dgm:prSet presAssocID="{FF07E24A-DBD5-41EC-8868-F4D8A30A8E5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9ECED00-E291-4BC3-9D4C-119B906B08AF}" type="pres">
      <dgm:prSet presAssocID="{7CDA156E-1499-4464-9ECE-03FC3F9A9CDF}" presName="hierRoot2" presStyleCnt="0"/>
      <dgm:spPr/>
      <dgm:t>
        <a:bodyPr/>
        <a:lstStyle/>
        <a:p>
          <a:endParaRPr lang="ru-RU"/>
        </a:p>
      </dgm:t>
    </dgm:pt>
    <dgm:pt modelId="{95159D9C-4B46-409B-B513-F88DEF153B9F}" type="pres">
      <dgm:prSet presAssocID="{7CDA156E-1499-4464-9ECE-03FC3F9A9CDF}" presName="composite2" presStyleCnt="0"/>
      <dgm:spPr/>
      <dgm:t>
        <a:bodyPr/>
        <a:lstStyle/>
        <a:p>
          <a:endParaRPr lang="ru-RU"/>
        </a:p>
      </dgm:t>
    </dgm:pt>
    <dgm:pt modelId="{E46B3A88-1AC1-4463-88BC-1082D6E4FE84}" type="pres">
      <dgm:prSet presAssocID="{7CDA156E-1499-4464-9ECE-03FC3F9A9CDF}" presName="background2" presStyleLbl="node2" presStyleIdx="1" presStyleCnt="3"/>
      <dgm:spPr/>
      <dgm:t>
        <a:bodyPr/>
        <a:lstStyle/>
        <a:p>
          <a:endParaRPr lang="ru-RU"/>
        </a:p>
      </dgm:t>
    </dgm:pt>
    <dgm:pt modelId="{FE3CD7F2-72D2-43E0-91A5-731AFCE75ED2}" type="pres">
      <dgm:prSet presAssocID="{7CDA156E-1499-4464-9ECE-03FC3F9A9CD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5EFBC6-44AD-45E0-880F-3C202FEEAABE}" type="pres">
      <dgm:prSet presAssocID="{7CDA156E-1499-4464-9ECE-03FC3F9A9CDF}" presName="hierChild3" presStyleCnt="0"/>
      <dgm:spPr/>
      <dgm:t>
        <a:bodyPr/>
        <a:lstStyle/>
        <a:p>
          <a:endParaRPr lang="ru-RU"/>
        </a:p>
      </dgm:t>
    </dgm:pt>
    <dgm:pt modelId="{28D11747-6002-4EDC-BB6E-28D750CB8CE8}" type="pres">
      <dgm:prSet presAssocID="{C65764BA-0892-4BFB-87E3-43977160B28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4E862B5-374E-4B40-AD58-64377701789F}" type="pres">
      <dgm:prSet presAssocID="{4CE27DF8-F428-48A7-AF82-A0F44A61637F}" presName="hierRoot2" presStyleCnt="0"/>
      <dgm:spPr/>
      <dgm:t>
        <a:bodyPr/>
        <a:lstStyle/>
        <a:p>
          <a:endParaRPr lang="ru-RU"/>
        </a:p>
      </dgm:t>
    </dgm:pt>
    <dgm:pt modelId="{97F168DD-3A01-48BC-9F6A-77E63898EAD1}" type="pres">
      <dgm:prSet presAssocID="{4CE27DF8-F428-48A7-AF82-A0F44A61637F}" presName="composite2" presStyleCnt="0"/>
      <dgm:spPr/>
      <dgm:t>
        <a:bodyPr/>
        <a:lstStyle/>
        <a:p>
          <a:endParaRPr lang="ru-RU"/>
        </a:p>
      </dgm:t>
    </dgm:pt>
    <dgm:pt modelId="{131F64AE-7B02-433E-98C1-5D1CF4C77E90}" type="pres">
      <dgm:prSet presAssocID="{4CE27DF8-F428-48A7-AF82-A0F44A61637F}" presName="background2" presStyleLbl="node2" presStyleIdx="2" presStyleCnt="3"/>
      <dgm:spPr/>
      <dgm:t>
        <a:bodyPr/>
        <a:lstStyle/>
        <a:p>
          <a:endParaRPr lang="ru-RU"/>
        </a:p>
      </dgm:t>
    </dgm:pt>
    <dgm:pt modelId="{5CFBA365-922E-45A4-BA58-C9AAAB19227C}" type="pres">
      <dgm:prSet presAssocID="{4CE27DF8-F428-48A7-AF82-A0F44A61637F}" presName="text2" presStyleLbl="fgAcc2" presStyleIdx="2" presStyleCnt="3" custScaleY="117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4754A-6C14-4D32-A442-F11B8E452C07}" type="pres">
      <dgm:prSet presAssocID="{4CE27DF8-F428-48A7-AF82-A0F44A61637F}" presName="hierChild3" presStyleCnt="0"/>
      <dgm:spPr/>
      <dgm:t>
        <a:bodyPr/>
        <a:lstStyle/>
        <a:p>
          <a:endParaRPr lang="ru-RU"/>
        </a:p>
      </dgm:t>
    </dgm:pt>
    <dgm:pt modelId="{67B22FCE-50AB-4C07-A4F2-FEE68BBA23B0}" type="pres">
      <dgm:prSet presAssocID="{0DE6B338-30CD-4750-82BA-24059AA4EC1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D16212F-B318-41BA-96B9-E73FE9C2BD0F}" type="pres">
      <dgm:prSet presAssocID="{5180EAF7-EDCB-4E16-90AC-5EDAE7296C5B}" presName="hierRoot3" presStyleCnt="0"/>
      <dgm:spPr/>
      <dgm:t>
        <a:bodyPr/>
        <a:lstStyle/>
        <a:p>
          <a:endParaRPr lang="ru-RU"/>
        </a:p>
      </dgm:t>
    </dgm:pt>
    <dgm:pt modelId="{0E7E2E54-E583-40E6-AAC2-A1EE1C5D0C2C}" type="pres">
      <dgm:prSet presAssocID="{5180EAF7-EDCB-4E16-90AC-5EDAE7296C5B}" presName="composite3" presStyleCnt="0"/>
      <dgm:spPr/>
      <dgm:t>
        <a:bodyPr/>
        <a:lstStyle/>
        <a:p>
          <a:endParaRPr lang="ru-RU"/>
        </a:p>
      </dgm:t>
    </dgm:pt>
    <dgm:pt modelId="{3CCD108A-F5F9-4C81-8744-7D0843C9BE63}" type="pres">
      <dgm:prSet presAssocID="{5180EAF7-EDCB-4E16-90AC-5EDAE7296C5B}" presName="background3" presStyleLbl="node3" presStyleIdx="0" presStyleCnt="3"/>
      <dgm:spPr/>
      <dgm:t>
        <a:bodyPr/>
        <a:lstStyle/>
        <a:p>
          <a:endParaRPr lang="ru-RU"/>
        </a:p>
      </dgm:t>
    </dgm:pt>
    <dgm:pt modelId="{73803C2B-945F-4152-B73A-89D9DE6DB3B2}" type="pres">
      <dgm:prSet presAssocID="{5180EAF7-EDCB-4E16-90AC-5EDAE7296C5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105382-370B-4C33-8A88-99980DB845F1}" type="pres">
      <dgm:prSet presAssocID="{5180EAF7-EDCB-4E16-90AC-5EDAE7296C5B}" presName="hierChild4" presStyleCnt="0"/>
      <dgm:spPr/>
      <dgm:t>
        <a:bodyPr/>
        <a:lstStyle/>
        <a:p>
          <a:endParaRPr lang="ru-RU"/>
        </a:p>
      </dgm:t>
    </dgm:pt>
    <dgm:pt modelId="{6941EF8D-530D-4230-B989-AAF9D868F4F4}" type="pres">
      <dgm:prSet presAssocID="{1E738F7F-527B-4020-83EB-DD13594DBC6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D54BA64-382F-4E7D-8036-10E2B46C20CE}" type="pres">
      <dgm:prSet presAssocID="{5432F7A4-0F6E-4753-8231-8F76A438655D}" presName="hierRoot3" presStyleCnt="0"/>
      <dgm:spPr/>
      <dgm:t>
        <a:bodyPr/>
        <a:lstStyle/>
        <a:p>
          <a:endParaRPr lang="ru-RU"/>
        </a:p>
      </dgm:t>
    </dgm:pt>
    <dgm:pt modelId="{B43968A4-5513-4BEB-A4E5-B5B766D3CFA5}" type="pres">
      <dgm:prSet presAssocID="{5432F7A4-0F6E-4753-8231-8F76A438655D}" presName="composite3" presStyleCnt="0"/>
      <dgm:spPr/>
      <dgm:t>
        <a:bodyPr/>
        <a:lstStyle/>
        <a:p>
          <a:endParaRPr lang="ru-RU"/>
        </a:p>
      </dgm:t>
    </dgm:pt>
    <dgm:pt modelId="{69BDFB57-3F99-459D-971D-19363E654189}" type="pres">
      <dgm:prSet presAssocID="{5432F7A4-0F6E-4753-8231-8F76A438655D}" presName="background3" presStyleLbl="node3" presStyleIdx="1" presStyleCnt="3"/>
      <dgm:spPr/>
      <dgm:t>
        <a:bodyPr/>
        <a:lstStyle/>
        <a:p>
          <a:endParaRPr lang="ru-RU"/>
        </a:p>
      </dgm:t>
    </dgm:pt>
    <dgm:pt modelId="{60B6578B-53DA-4C23-82F2-4561D7A2EF59}" type="pres">
      <dgm:prSet presAssocID="{5432F7A4-0F6E-4753-8231-8F76A438655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7BC1C7-4CAE-4E32-BDA4-04DCBBC8C91A}" type="pres">
      <dgm:prSet presAssocID="{5432F7A4-0F6E-4753-8231-8F76A438655D}" presName="hierChild4" presStyleCnt="0"/>
      <dgm:spPr/>
      <dgm:t>
        <a:bodyPr/>
        <a:lstStyle/>
        <a:p>
          <a:endParaRPr lang="ru-RU"/>
        </a:p>
      </dgm:t>
    </dgm:pt>
    <dgm:pt modelId="{41E23814-529C-4629-A4C5-47BEE35D346D}" type="pres">
      <dgm:prSet presAssocID="{7141E278-7823-4798-9F21-ACD5336112BD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FA3AE97-989E-4FE3-A079-3E4841A2E742}" type="pres">
      <dgm:prSet presAssocID="{1C1C1FF1-47F1-4A43-A016-A552AA1F24FC}" presName="hierRoot3" presStyleCnt="0"/>
      <dgm:spPr/>
      <dgm:t>
        <a:bodyPr/>
        <a:lstStyle/>
        <a:p>
          <a:endParaRPr lang="ru-RU"/>
        </a:p>
      </dgm:t>
    </dgm:pt>
    <dgm:pt modelId="{E91D0EB3-F8E3-4038-8720-0FCDD93A092C}" type="pres">
      <dgm:prSet presAssocID="{1C1C1FF1-47F1-4A43-A016-A552AA1F24FC}" presName="composite3" presStyleCnt="0"/>
      <dgm:spPr/>
      <dgm:t>
        <a:bodyPr/>
        <a:lstStyle/>
        <a:p>
          <a:endParaRPr lang="ru-RU"/>
        </a:p>
      </dgm:t>
    </dgm:pt>
    <dgm:pt modelId="{E0FC6780-E8A3-4F58-AA3A-4DE12FDC2686}" type="pres">
      <dgm:prSet presAssocID="{1C1C1FF1-47F1-4A43-A016-A552AA1F24FC}" presName="background3" presStyleLbl="node3" presStyleIdx="2" presStyleCnt="3"/>
      <dgm:spPr/>
      <dgm:t>
        <a:bodyPr/>
        <a:lstStyle/>
        <a:p>
          <a:endParaRPr lang="ru-RU"/>
        </a:p>
      </dgm:t>
    </dgm:pt>
    <dgm:pt modelId="{1D12E2F2-E0F4-485A-AAE2-795DDDBABDFA}" type="pres">
      <dgm:prSet presAssocID="{1C1C1FF1-47F1-4A43-A016-A552AA1F24F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63B50-346B-4357-A46C-BA84548C7920}" type="pres">
      <dgm:prSet presAssocID="{1C1C1FF1-47F1-4A43-A016-A552AA1F24FC}" presName="hierChild4" presStyleCnt="0"/>
      <dgm:spPr/>
      <dgm:t>
        <a:bodyPr/>
        <a:lstStyle/>
        <a:p>
          <a:endParaRPr lang="ru-RU"/>
        </a:p>
      </dgm:t>
    </dgm:pt>
  </dgm:ptLst>
  <dgm:cxnLst>
    <dgm:cxn modelId="{B13D6A59-D943-48D5-A7FE-34B79599675A}" type="presOf" srcId="{1C1C1FF1-47F1-4A43-A016-A552AA1F24FC}" destId="{1D12E2F2-E0F4-485A-AAE2-795DDDBABDFA}" srcOrd="0" destOrd="0" presId="urn:microsoft.com/office/officeart/2005/8/layout/hierarchy1"/>
    <dgm:cxn modelId="{89B262B9-CA59-456D-B4F0-47258303A500}" type="presOf" srcId="{7141E278-7823-4798-9F21-ACD5336112BD}" destId="{41E23814-529C-4629-A4C5-47BEE35D346D}" srcOrd="0" destOrd="0" presId="urn:microsoft.com/office/officeart/2005/8/layout/hierarchy1"/>
    <dgm:cxn modelId="{A55DBCF5-6987-4BFA-8535-69824233B99E}" srcId="{4CE27DF8-F428-48A7-AF82-A0F44A61637F}" destId="{5180EAF7-EDCB-4E16-90AC-5EDAE7296C5B}" srcOrd="0" destOrd="0" parTransId="{0DE6B338-30CD-4750-82BA-24059AA4EC13}" sibTransId="{327ABF87-6E3F-48C4-A558-9F6B7BEB92E6}"/>
    <dgm:cxn modelId="{8A40694E-D71D-4AE6-9C3B-BCE3E95CA6B1}" srcId="{26475654-1E77-489E-BA83-86BAB6280548}" destId="{7CDA156E-1499-4464-9ECE-03FC3F9A9CDF}" srcOrd="1" destOrd="0" parTransId="{FF07E24A-DBD5-41EC-8868-F4D8A30A8E53}" sibTransId="{A91064DD-BE4B-4099-82EE-0AD13A843317}"/>
    <dgm:cxn modelId="{E7B392FF-8444-4131-9C22-BA81085AEB1C}" srcId="{3FF2F177-44F9-414B-A951-ACFB180EC99E}" destId="{26475654-1E77-489E-BA83-86BAB6280548}" srcOrd="0" destOrd="0" parTransId="{E9390672-FB15-4408-B400-4847B5ED5DDF}" sibTransId="{7FC8CD97-9311-4CE3-9595-468FC32A51AE}"/>
    <dgm:cxn modelId="{D34B9FDE-F4F3-42D5-B5DE-937449F3AE7F}" srcId="{4CE27DF8-F428-48A7-AF82-A0F44A61637F}" destId="{5432F7A4-0F6E-4753-8231-8F76A438655D}" srcOrd="1" destOrd="0" parTransId="{1E738F7F-527B-4020-83EB-DD13594DBC64}" sibTransId="{2548621D-6827-4BDA-9250-BA2F0031F7F7}"/>
    <dgm:cxn modelId="{533F8CCB-5B9F-4A82-A0F5-74F7B9BC7C56}" type="presOf" srcId="{5180EAF7-EDCB-4E16-90AC-5EDAE7296C5B}" destId="{73803C2B-945F-4152-B73A-89D9DE6DB3B2}" srcOrd="0" destOrd="0" presId="urn:microsoft.com/office/officeart/2005/8/layout/hierarchy1"/>
    <dgm:cxn modelId="{1D65F5A7-313D-4524-AD7D-B5FEAE8650CA}" type="presOf" srcId="{1E738F7F-527B-4020-83EB-DD13594DBC64}" destId="{6941EF8D-530D-4230-B989-AAF9D868F4F4}" srcOrd="0" destOrd="0" presId="urn:microsoft.com/office/officeart/2005/8/layout/hierarchy1"/>
    <dgm:cxn modelId="{3F69CFF3-F00E-480D-8DA5-AD7619BA39C9}" srcId="{4CE27DF8-F428-48A7-AF82-A0F44A61637F}" destId="{1C1C1FF1-47F1-4A43-A016-A552AA1F24FC}" srcOrd="2" destOrd="0" parTransId="{7141E278-7823-4798-9F21-ACD5336112BD}" sibTransId="{92CBAD81-C6C3-44C6-8D90-4985AACEA76F}"/>
    <dgm:cxn modelId="{6A99BA74-3C85-49B2-8927-041E8273F649}" type="presOf" srcId="{3CDBE6DB-50D5-4577-BF64-62E07B3E13B0}" destId="{CDC18BB2-5A00-4D2E-829A-D7351AE63252}" srcOrd="0" destOrd="0" presId="urn:microsoft.com/office/officeart/2005/8/layout/hierarchy1"/>
    <dgm:cxn modelId="{D09E59A0-85AC-48F3-AD60-C3A9A5AC2B97}" type="presOf" srcId="{5432F7A4-0F6E-4753-8231-8F76A438655D}" destId="{60B6578B-53DA-4C23-82F2-4561D7A2EF59}" srcOrd="0" destOrd="0" presId="urn:microsoft.com/office/officeart/2005/8/layout/hierarchy1"/>
    <dgm:cxn modelId="{F48F4B1A-A08B-4F22-A5B9-91D7EE024D1C}" type="presOf" srcId="{FF07E24A-DBD5-41EC-8868-F4D8A30A8E53}" destId="{A25F7F46-6D92-42EA-AA12-A82A655D4B4F}" srcOrd="0" destOrd="0" presId="urn:microsoft.com/office/officeart/2005/8/layout/hierarchy1"/>
    <dgm:cxn modelId="{E702690B-7C7D-4D2C-B40D-7E10E00B31EA}" type="presOf" srcId="{7CDA156E-1499-4464-9ECE-03FC3F9A9CDF}" destId="{FE3CD7F2-72D2-43E0-91A5-731AFCE75ED2}" srcOrd="0" destOrd="0" presId="urn:microsoft.com/office/officeart/2005/8/layout/hierarchy1"/>
    <dgm:cxn modelId="{DE462C77-BF57-4439-ADEB-AE982E2C73A5}" srcId="{26475654-1E77-489E-BA83-86BAB6280548}" destId="{4CE27DF8-F428-48A7-AF82-A0F44A61637F}" srcOrd="2" destOrd="0" parTransId="{C65764BA-0892-4BFB-87E3-43977160B283}" sibTransId="{6365BB4C-4397-4BFB-AAF8-64F140D06BDE}"/>
    <dgm:cxn modelId="{72C66DE0-2CCC-4288-9CAD-2AEEB8D6CF4A}" type="presOf" srcId="{C65764BA-0892-4BFB-87E3-43977160B283}" destId="{28D11747-6002-4EDC-BB6E-28D750CB8CE8}" srcOrd="0" destOrd="0" presId="urn:microsoft.com/office/officeart/2005/8/layout/hierarchy1"/>
    <dgm:cxn modelId="{1B134C6C-F259-422A-B7FB-2EF1916D814A}" type="presOf" srcId="{4CE27DF8-F428-48A7-AF82-A0F44A61637F}" destId="{5CFBA365-922E-45A4-BA58-C9AAAB19227C}" srcOrd="0" destOrd="0" presId="urn:microsoft.com/office/officeart/2005/8/layout/hierarchy1"/>
    <dgm:cxn modelId="{ED41E03F-1287-4631-8F27-8E15AFEFE193}" type="presOf" srcId="{0DE6B338-30CD-4750-82BA-24059AA4EC13}" destId="{67B22FCE-50AB-4C07-A4F2-FEE68BBA23B0}" srcOrd="0" destOrd="0" presId="urn:microsoft.com/office/officeart/2005/8/layout/hierarchy1"/>
    <dgm:cxn modelId="{7942F2BA-55A4-4C89-9462-500F82C112CA}" srcId="{26475654-1E77-489E-BA83-86BAB6280548}" destId="{3CDBE6DB-50D5-4577-BF64-62E07B3E13B0}" srcOrd="0" destOrd="0" parTransId="{011E56D6-6489-4536-AB23-C87045FE977A}" sibTransId="{1604E710-2034-4F28-BB80-B60A0E2D5B38}"/>
    <dgm:cxn modelId="{39AD435B-CBCB-4DFE-8C44-C773A53D7182}" type="presOf" srcId="{26475654-1E77-489E-BA83-86BAB6280548}" destId="{9033FB6E-8D2C-4AA1-88BF-592B55045D4C}" srcOrd="0" destOrd="0" presId="urn:microsoft.com/office/officeart/2005/8/layout/hierarchy1"/>
    <dgm:cxn modelId="{77273D4A-3D35-4EDE-8343-2D56500449B3}" type="presOf" srcId="{3FF2F177-44F9-414B-A951-ACFB180EC99E}" destId="{829D015F-F186-4F52-8A71-3E03EEBC4A99}" srcOrd="0" destOrd="0" presId="urn:microsoft.com/office/officeart/2005/8/layout/hierarchy1"/>
    <dgm:cxn modelId="{A1D64B72-DADA-45BE-9615-9DC40E7DA708}" type="presOf" srcId="{011E56D6-6489-4536-AB23-C87045FE977A}" destId="{914DE6D0-C5A9-4002-830D-0CC3BDF29518}" srcOrd="0" destOrd="0" presId="urn:microsoft.com/office/officeart/2005/8/layout/hierarchy1"/>
    <dgm:cxn modelId="{74A435A9-95D5-4D69-AB4A-5536D010750F}" type="presParOf" srcId="{829D015F-F186-4F52-8A71-3E03EEBC4A99}" destId="{B1B50E36-1FCB-4348-984F-C64765DCCABF}" srcOrd="0" destOrd="0" presId="urn:microsoft.com/office/officeart/2005/8/layout/hierarchy1"/>
    <dgm:cxn modelId="{987BF011-5467-4627-A707-4C8DDC82CBDD}" type="presParOf" srcId="{B1B50E36-1FCB-4348-984F-C64765DCCABF}" destId="{FF4A1BFB-22C0-4B37-A0AA-EA054D58BA14}" srcOrd="0" destOrd="0" presId="urn:microsoft.com/office/officeart/2005/8/layout/hierarchy1"/>
    <dgm:cxn modelId="{3964D8AD-46CB-4697-9BE4-DA50082F0FDD}" type="presParOf" srcId="{FF4A1BFB-22C0-4B37-A0AA-EA054D58BA14}" destId="{B43B0E20-817A-4715-8253-0F2462853598}" srcOrd="0" destOrd="0" presId="urn:microsoft.com/office/officeart/2005/8/layout/hierarchy1"/>
    <dgm:cxn modelId="{F770877F-F410-407C-A6EA-396125B21DE0}" type="presParOf" srcId="{FF4A1BFB-22C0-4B37-A0AA-EA054D58BA14}" destId="{9033FB6E-8D2C-4AA1-88BF-592B55045D4C}" srcOrd="1" destOrd="0" presId="urn:microsoft.com/office/officeart/2005/8/layout/hierarchy1"/>
    <dgm:cxn modelId="{D252CECD-8336-4ADA-8B33-6D3868E71C9D}" type="presParOf" srcId="{B1B50E36-1FCB-4348-984F-C64765DCCABF}" destId="{D98924D8-A7AC-4C99-BB4D-0F952BBE4E61}" srcOrd="1" destOrd="0" presId="urn:microsoft.com/office/officeart/2005/8/layout/hierarchy1"/>
    <dgm:cxn modelId="{C52BE057-5A3F-403F-8CDE-005CCA7CE0DF}" type="presParOf" srcId="{D98924D8-A7AC-4C99-BB4D-0F952BBE4E61}" destId="{914DE6D0-C5A9-4002-830D-0CC3BDF29518}" srcOrd="0" destOrd="0" presId="urn:microsoft.com/office/officeart/2005/8/layout/hierarchy1"/>
    <dgm:cxn modelId="{A39A823D-8993-42A1-A08D-E61F03BADA74}" type="presParOf" srcId="{D98924D8-A7AC-4C99-BB4D-0F952BBE4E61}" destId="{53E6EADA-583A-41CD-B57E-FBBDEDAE0D88}" srcOrd="1" destOrd="0" presId="urn:microsoft.com/office/officeart/2005/8/layout/hierarchy1"/>
    <dgm:cxn modelId="{87CE1435-148B-46FC-B996-8A7B0E987D11}" type="presParOf" srcId="{53E6EADA-583A-41CD-B57E-FBBDEDAE0D88}" destId="{B87B689F-8A3C-4E2A-8A55-480FFA10E188}" srcOrd="0" destOrd="0" presId="urn:microsoft.com/office/officeart/2005/8/layout/hierarchy1"/>
    <dgm:cxn modelId="{2D34C68B-711F-4D50-B215-DBD8A8972CF8}" type="presParOf" srcId="{B87B689F-8A3C-4E2A-8A55-480FFA10E188}" destId="{5835511F-0E81-48F0-B72B-5BF51F69074D}" srcOrd="0" destOrd="0" presId="urn:microsoft.com/office/officeart/2005/8/layout/hierarchy1"/>
    <dgm:cxn modelId="{E677869B-BFC1-4D60-87FA-58336C8FA3B9}" type="presParOf" srcId="{B87B689F-8A3C-4E2A-8A55-480FFA10E188}" destId="{CDC18BB2-5A00-4D2E-829A-D7351AE63252}" srcOrd="1" destOrd="0" presId="urn:microsoft.com/office/officeart/2005/8/layout/hierarchy1"/>
    <dgm:cxn modelId="{E263DC15-BF68-403F-A5E7-4E3F3090EFC6}" type="presParOf" srcId="{53E6EADA-583A-41CD-B57E-FBBDEDAE0D88}" destId="{83CAA105-EAE2-4520-8E72-1504863EDAFD}" srcOrd="1" destOrd="0" presId="urn:microsoft.com/office/officeart/2005/8/layout/hierarchy1"/>
    <dgm:cxn modelId="{18342F2F-3CFF-467E-BF60-B95E4F5C310C}" type="presParOf" srcId="{D98924D8-A7AC-4C99-BB4D-0F952BBE4E61}" destId="{A25F7F46-6D92-42EA-AA12-A82A655D4B4F}" srcOrd="2" destOrd="0" presId="urn:microsoft.com/office/officeart/2005/8/layout/hierarchy1"/>
    <dgm:cxn modelId="{D5B932C5-16E1-44A2-A1B0-65895AC5C893}" type="presParOf" srcId="{D98924D8-A7AC-4C99-BB4D-0F952BBE4E61}" destId="{F9ECED00-E291-4BC3-9D4C-119B906B08AF}" srcOrd="3" destOrd="0" presId="urn:microsoft.com/office/officeart/2005/8/layout/hierarchy1"/>
    <dgm:cxn modelId="{CC3E87A7-A9FF-430E-AB22-7266A46AA8B5}" type="presParOf" srcId="{F9ECED00-E291-4BC3-9D4C-119B906B08AF}" destId="{95159D9C-4B46-409B-B513-F88DEF153B9F}" srcOrd="0" destOrd="0" presId="urn:microsoft.com/office/officeart/2005/8/layout/hierarchy1"/>
    <dgm:cxn modelId="{11F1ACF6-C994-447E-85F0-61634523A1BF}" type="presParOf" srcId="{95159D9C-4B46-409B-B513-F88DEF153B9F}" destId="{E46B3A88-1AC1-4463-88BC-1082D6E4FE84}" srcOrd="0" destOrd="0" presId="urn:microsoft.com/office/officeart/2005/8/layout/hierarchy1"/>
    <dgm:cxn modelId="{7AD5DDDD-9BD2-4BAF-A987-703FFDF6CE02}" type="presParOf" srcId="{95159D9C-4B46-409B-B513-F88DEF153B9F}" destId="{FE3CD7F2-72D2-43E0-91A5-731AFCE75ED2}" srcOrd="1" destOrd="0" presId="urn:microsoft.com/office/officeart/2005/8/layout/hierarchy1"/>
    <dgm:cxn modelId="{D0AF7C84-40C3-4FFA-8D3D-68EEC2BF2CCB}" type="presParOf" srcId="{F9ECED00-E291-4BC3-9D4C-119B906B08AF}" destId="{6D5EFBC6-44AD-45E0-880F-3C202FEEAABE}" srcOrd="1" destOrd="0" presId="urn:microsoft.com/office/officeart/2005/8/layout/hierarchy1"/>
    <dgm:cxn modelId="{5BA2095A-7BF4-4859-8AA4-B7C845EB2627}" type="presParOf" srcId="{D98924D8-A7AC-4C99-BB4D-0F952BBE4E61}" destId="{28D11747-6002-4EDC-BB6E-28D750CB8CE8}" srcOrd="4" destOrd="0" presId="urn:microsoft.com/office/officeart/2005/8/layout/hierarchy1"/>
    <dgm:cxn modelId="{86FA3EAE-E49D-4935-B16A-5AE739C84F4D}" type="presParOf" srcId="{D98924D8-A7AC-4C99-BB4D-0F952BBE4E61}" destId="{34E862B5-374E-4B40-AD58-64377701789F}" srcOrd="5" destOrd="0" presId="urn:microsoft.com/office/officeart/2005/8/layout/hierarchy1"/>
    <dgm:cxn modelId="{0E48643D-C885-434D-94D8-F38DE2B268EA}" type="presParOf" srcId="{34E862B5-374E-4B40-AD58-64377701789F}" destId="{97F168DD-3A01-48BC-9F6A-77E63898EAD1}" srcOrd="0" destOrd="0" presId="urn:microsoft.com/office/officeart/2005/8/layout/hierarchy1"/>
    <dgm:cxn modelId="{96AD06C7-6405-4A5A-9AF1-8AC4AA0982BC}" type="presParOf" srcId="{97F168DD-3A01-48BC-9F6A-77E63898EAD1}" destId="{131F64AE-7B02-433E-98C1-5D1CF4C77E90}" srcOrd="0" destOrd="0" presId="urn:microsoft.com/office/officeart/2005/8/layout/hierarchy1"/>
    <dgm:cxn modelId="{81E5B61B-19C8-4431-862B-AA3C54CB91B0}" type="presParOf" srcId="{97F168DD-3A01-48BC-9F6A-77E63898EAD1}" destId="{5CFBA365-922E-45A4-BA58-C9AAAB19227C}" srcOrd="1" destOrd="0" presId="urn:microsoft.com/office/officeart/2005/8/layout/hierarchy1"/>
    <dgm:cxn modelId="{1A9A806C-1E0B-43F0-A122-97C7406ED05B}" type="presParOf" srcId="{34E862B5-374E-4B40-AD58-64377701789F}" destId="{1E04754A-6C14-4D32-A442-F11B8E452C07}" srcOrd="1" destOrd="0" presId="urn:microsoft.com/office/officeart/2005/8/layout/hierarchy1"/>
    <dgm:cxn modelId="{37106506-CED7-48A1-A7B6-6BF99499662F}" type="presParOf" srcId="{1E04754A-6C14-4D32-A442-F11B8E452C07}" destId="{67B22FCE-50AB-4C07-A4F2-FEE68BBA23B0}" srcOrd="0" destOrd="0" presId="urn:microsoft.com/office/officeart/2005/8/layout/hierarchy1"/>
    <dgm:cxn modelId="{0F15EF42-033F-4B91-B76B-920B05E9DC79}" type="presParOf" srcId="{1E04754A-6C14-4D32-A442-F11B8E452C07}" destId="{5D16212F-B318-41BA-96B9-E73FE9C2BD0F}" srcOrd="1" destOrd="0" presId="urn:microsoft.com/office/officeart/2005/8/layout/hierarchy1"/>
    <dgm:cxn modelId="{B2787C8A-DCF8-4067-8614-21DD148AFA94}" type="presParOf" srcId="{5D16212F-B318-41BA-96B9-E73FE9C2BD0F}" destId="{0E7E2E54-E583-40E6-AAC2-A1EE1C5D0C2C}" srcOrd="0" destOrd="0" presId="urn:microsoft.com/office/officeart/2005/8/layout/hierarchy1"/>
    <dgm:cxn modelId="{D2FAC10D-BCFB-4A93-AA25-226046AEA95A}" type="presParOf" srcId="{0E7E2E54-E583-40E6-AAC2-A1EE1C5D0C2C}" destId="{3CCD108A-F5F9-4C81-8744-7D0843C9BE63}" srcOrd="0" destOrd="0" presId="urn:microsoft.com/office/officeart/2005/8/layout/hierarchy1"/>
    <dgm:cxn modelId="{FFEBDDBF-4628-4E24-A4A3-799B89D57658}" type="presParOf" srcId="{0E7E2E54-E583-40E6-AAC2-A1EE1C5D0C2C}" destId="{73803C2B-945F-4152-B73A-89D9DE6DB3B2}" srcOrd="1" destOrd="0" presId="urn:microsoft.com/office/officeart/2005/8/layout/hierarchy1"/>
    <dgm:cxn modelId="{453B4275-FBB7-4597-9F49-050D643E6C2A}" type="presParOf" srcId="{5D16212F-B318-41BA-96B9-E73FE9C2BD0F}" destId="{34105382-370B-4C33-8A88-99980DB845F1}" srcOrd="1" destOrd="0" presId="urn:microsoft.com/office/officeart/2005/8/layout/hierarchy1"/>
    <dgm:cxn modelId="{A459D93B-034A-4717-87B0-7227A17643F5}" type="presParOf" srcId="{1E04754A-6C14-4D32-A442-F11B8E452C07}" destId="{6941EF8D-530D-4230-B989-AAF9D868F4F4}" srcOrd="2" destOrd="0" presId="urn:microsoft.com/office/officeart/2005/8/layout/hierarchy1"/>
    <dgm:cxn modelId="{E6A50335-A129-444C-8293-41FDD3B15A7A}" type="presParOf" srcId="{1E04754A-6C14-4D32-A442-F11B8E452C07}" destId="{2D54BA64-382F-4E7D-8036-10E2B46C20CE}" srcOrd="3" destOrd="0" presId="urn:microsoft.com/office/officeart/2005/8/layout/hierarchy1"/>
    <dgm:cxn modelId="{80E60C5F-8660-442C-8A12-D14D856E9C4C}" type="presParOf" srcId="{2D54BA64-382F-4E7D-8036-10E2B46C20CE}" destId="{B43968A4-5513-4BEB-A4E5-B5B766D3CFA5}" srcOrd="0" destOrd="0" presId="urn:microsoft.com/office/officeart/2005/8/layout/hierarchy1"/>
    <dgm:cxn modelId="{ABB559A2-5EA6-445F-9F33-DE2E2A6FB146}" type="presParOf" srcId="{B43968A4-5513-4BEB-A4E5-B5B766D3CFA5}" destId="{69BDFB57-3F99-459D-971D-19363E654189}" srcOrd="0" destOrd="0" presId="urn:microsoft.com/office/officeart/2005/8/layout/hierarchy1"/>
    <dgm:cxn modelId="{1AFC2ECA-664D-4E09-A3F8-F362DAC69E01}" type="presParOf" srcId="{B43968A4-5513-4BEB-A4E5-B5B766D3CFA5}" destId="{60B6578B-53DA-4C23-82F2-4561D7A2EF59}" srcOrd="1" destOrd="0" presId="urn:microsoft.com/office/officeart/2005/8/layout/hierarchy1"/>
    <dgm:cxn modelId="{F956DCDE-7CCF-496C-8A73-F203F51F66B6}" type="presParOf" srcId="{2D54BA64-382F-4E7D-8036-10E2B46C20CE}" destId="{4B7BC1C7-4CAE-4E32-BDA4-04DCBBC8C91A}" srcOrd="1" destOrd="0" presId="urn:microsoft.com/office/officeart/2005/8/layout/hierarchy1"/>
    <dgm:cxn modelId="{9B59859B-5C85-4636-8D27-C84F6B9EC19B}" type="presParOf" srcId="{1E04754A-6C14-4D32-A442-F11B8E452C07}" destId="{41E23814-529C-4629-A4C5-47BEE35D346D}" srcOrd="4" destOrd="0" presId="urn:microsoft.com/office/officeart/2005/8/layout/hierarchy1"/>
    <dgm:cxn modelId="{B972CAB0-C55F-41D2-9E22-53D594E7F851}" type="presParOf" srcId="{1E04754A-6C14-4D32-A442-F11B8E452C07}" destId="{1FA3AE97-989E-4FE3-A079-3E4841A2E742}" srcOrd="5" destOrd="0" presId="urn:microsoft.com/office/officeart/2005/8/layout/hierarchy1"/>
    <dgm:cxn modelId="{A3967672-307D-434D-AEC2-574233529EE6}" type="presParOf" srcId="{1FA3AE97-989E-4FE3-A079-3E4841A2E742}" destId="{E91D0EB3-F8E3-4038-8720-0FCDD93A092C}" srcOrd="0" destOrd="0" presId="urn:microsoft.com/office/officeart/2005/8/layout/hierarchy1"/>
    <dgm:cxn modelId="{5401902C-5E72-47EF-8EFD-7A502276BCE7}" type="presParOf" srcId="{E91D0EB3-F8E3-4038-8720-0FCDD93A092C}" destId="{E0FC6780-E8A3-4F58-AA3A-4DE12FDC2686}" srcOrd="0" destOrd="0" presId="urn:microsoft.com/office/officeart/2005/8/layout/hierarchy1"/>
    <dgm:cxn modelId="{1C87F698-70AC-45AE-9F01-40B218B57E8C}" type="presParOf" srcId="{E91D0EB3-F8E3-4038-8720-0FCDD93A092C}" destId="{1D12E2F2-E0F4-485A-AAE2-795DDDBABDFA}" srcOrd="1" destOrd="0" presId="urn:microsoft.com/office/officeart/2005/8/layout/hierarchy1"/>
    <dgm:cxn modelId="{3451FA4E-D344-4E58-A140-ABF198BE859F}" type="presParOf" srcId="{1FA3AE97-989E-4FE3-A079-3E4841A2E742}" destId="{0AF63B50-346B-4357-A46C-BA84548C7920}" srcOrd="1" destOrd="0" presId="urn:microsoft.com/office/officeart/2005/8/layout/hierarchy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8C56DF-9599-42B6-B4CE-C48CBDD29BE4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E917D386-450D-41B9-A65A-489DDA26D6B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изучение теории сопровождается системой заданий</a:t>
          </a:r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77EE86-D052-4866-8762-713C9846A903}" type="parTrans" cxnId="{8F4C3AA4-CEF9-4DC3-BDF9-03969E60DDDE}">
      <dgm:prSet/>
      <dgm:spPr/>
      <dgm:t>
        <a:bodyPr/>
        <a:lstStyle/>
        <a:p>
          <a:endParaRPr lang="ru-RU"/>
        </a:p>
      </dgm:t>
    </dgm:pt>
    <dgm:pt modelId="{FF30667C-1637-4761-8D3B-2970533C7A56}" type="sibTrans" cxnId="{8F4C3AA4-CEF9-4DC3-BDF9-03969E60DDDE}">
      <dgm:prSet/>
      <dgm:spPr/>
      <dgm:t>
        <a:bodyPr/>
        <a:lstStyle/>
        <a:p>
          <a:endParaRPr lang="ru-RU" dirty="0"/>
        </a:p>
      </dgm:t>
    </dgm:pt>
    <dgm:pt modelId="{21681403-B8D8-4B95-AD47-7F1F7C89984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 выявление</a:t>
          </a:r>
        </a:p>
        <a:p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объект  изучения теории</a:t>
          </a:r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5EF5DC-1469-45B5-8486-13F894D3E717}" type="parTrans" cxnId="{45F1E714-A9EC-4A2B-95C4-189D1F628B9E}">
      <dgm:prSet/>
      <dgm:spPr/>
      <dgm:t>
        <a:bodyPr/>
        <a:lstStyle/>
        <a:p>
          <a:endParaRPr lang="ru-RU"/>
        </a:p>
      </dgm:t>
    </dgm:pt>
    <dgm:pt modelId="{957BC375-30DD-4EEC-BCB6-E6F152EB1D40}" type="sibTrans" cxnId="{45F1E714-A9EC-4A2B-95C4-189D1F628B9E}">
      <dgm:prSet/>
      <dgm:spPr/>
      <dgm:t>
        <a:bodyPr/>
        <a:lstStyle/>
        <a:p>
          <a:endParaRPr lang="ru-RU" dirty="0"/>
        </a:p>
      </dgm:t>
    </dgm:pt>
    <dgm:pt modelId="{6C3D94B3-61A2-4D12-B94E-268514D461F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формулировку основных положений теории</a:t>
          </a:r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75B1C8-4FFB-45DA-8CD8-597DAAAD17EA}" type="parTrans" cxnId="{CF7E1D2C-C248-42CA-8716-15839463CD59}">
      <dgm:prSet/>
      <dgm:spPr/>
      <dgm:t>
        <a:bodyPr/>
        <a:lstStyle/>
        <a:p>
          <a:endParaRPr lang="ru-RU"/>
        </a:p>
      </dgm:t>
    </dgm:pt>
    <dgm:pt modelId="{A87EBB38-4079-447F-8B3F-EB4701C84D0D}" type="sibTrans" cxnId="{CF7E1D2C-C248-42CA-8716-15839463CD59}">
      <dgm:prSet/>
      <dgm:spPr/>
      <dgm:t>
        <a:bodyPr/>
        <a:lstStyle/>
        <a:p>
          <a:endParaRPr lang="ru-RU" dirty="0"/>
        </a:p>
      </dgm:t>
    </dgm:pt>
    <dgm:pt modelId="{FB379D67-519D-4D7A-AF3B-32DEBB418BCA}">
      <dgm:prSet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следствия  из этой теории</a:t>
          </a:r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3F1A3B-00BA-461D-8316-0E2FF704EEC5}" type="parTrans" cxnId="{DDFD33C4-1F07-47D1-A7AA-01A1932E48BB}">
      <dgm:prSet/>
      <dgm:spPr/>
      <dgm:t>
        <a:bodyPr/>
        <a:lstStyle/>
        <a:p>
          <a:endParaRPr lang="ru-RU"/>
        </a:p>
      </dgm:t>
    </dgm:pt>
    <dgm:pt modelId="{826350F8-A9C2-479B-AA58-DF4524228AA9}" type="sibTrans" cxnId="{DDFD33C4-1F07-47D1-A7AA-01A1932E48BB}">
      <dgm:prSet/>
      <dgm:spPr/>
      <dgm:t>
        <a:bodyPr/>
        <a:lstStyle/>
        <a:p>
          <a:endParaRPr lang="ru-RU"/>
        </a:p>
      </dgm:t>
    </dgm:pt>
    <dgm:pt modelId="{FBAC046A-7B74-459B-AA2F-44729873FC8A}" type="pres">
      <dgm:prSet presAssocID="{288C56DF-9599-42B6-B4CE-C48CBDD29BE4}" presName="linearFlow" presStyleCnt="0">
        <dgm:presLayoutVars>
          <dgm:resizeHandles val="exact"/>
        </dgm:presLayoutVars>
      </dgm:prSet>
      <dgm:spPr/>
    </dgm:pt>
    <dgm:pt modelId="{C1D155D9-E348-437E-B63A-389E3641B6EE}" type="pres">
      <dgm:prSet presAssocID="{E917D386-450D-41B9-A65A-489DDA26D6BC}" presName="node" presStyleLbl="node1" presStyleIdx="0" presStyleCnt="4" custScaleX="150195" custLinFactNeighborX="3593" custLinFactNeighborY="-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B51F7-4AAC-4204-9B71-A76D5EF0B3A3}" type="pres">
      <dgm:prSet presAssocID="{FF30667C-1637-4761-8D3B-2970533C7A5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75C9F71-DFE0-41FE-90C9-0BAA9269AB43}" type="pres">
      <dgm:prSet presAssocID="{FF30667C-1637-4761-8D3B-2970533C7A5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945BF1B-ABFF-4FA4-AA4E-DF1098A9B814}" type="pres">
      <dgm:prSet presAssocID="{21681403-B8D8-4B95-AD47-7F1F7C899849}" presName="node" presStyleLbl="node1" presStyleIdx="1" presStyleCnt="4" custScaleX="150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841CD-FF39-4C39-A003-77123890CD1E}" type="pres">
      <dgm:prSet presAssocID="{957BC375-30DD-4EEC-BCB6-E6F152EB1D4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6B6E966-4542-4B47-A82A-863F2DC4CE98}" type="pres">
      <dgm:prSet presAssocID="{957BC375-30DD-4EEC-BCB6-E6F152EB1D4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A317D9D-2275-437A-85D4-68248655AF23}" type="pres">
      <dgm:prSet presAssocID="{6C3D94B3-61A2-4D12-B94E-268514D461F0}" presName="node" presStyleLbl="node1" presStyleIdx="2" presStyleCnt="4" custScaleX="150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17C9C-C5EA-4900-9B0E-9DA05F925D7D}" type="pres">
      <dgm:prSet presAssocID="{A87EBB38-4079-447F-8B3F-EB4701C84D0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7957A59-AF1F-4D5C-A22A-15BA17C1C1FA}" type="pres">
      <dgm:prSet presAssocID="{A87EBB38-4079-447F-8B3F-EB4701C84D0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7FA36DF-4AB1-4CB3-9D40-54D8FD478170}" type="pres">
      <dgm:prSet presAssocID="{FB379D67-519D-4D7A-AF3B-32DEBB418BCA}" presName="node" presStyleLbl="node1" presStyleIdx="3" presStyleCnt="4" custScaleX="150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E1D2C-C248-42CA-8716-15839463CD59}" srcId="{288C56DF-9599-42B6-B4CE-C48CBDD29BE4}" destId="{6C3D94B3-61A2-4D12-B94E-268514D461F0}" srcOrd="2" destOrd="0" parTransId="{1975B1C8-4FFB-45DA-8CD8-597DAAAD17EA}" sibTransId="{A87EBB38-4079-447F-8B3F-EB4701C84D0D}"/>
    <dgm:cxn modelId="{4CD9CA3D-33BF-4C12-9763-D47AA14F0EF5}" type="presOf" srcId="{FF30667C-1637-4761-8D3B-2970533C7A56}" destId="{2F0B51F7-4AAC-4204-9B71-A76D5EF0B3A3}" srcOrd="0" destOrd="0" presId="urn:microsoft.com/office/officeart/2005/8/layout/process2"/>
    <dgm:cxn modelId="{E4D3CCBF-219F-4423-8873-3D2EFBBEAA19}" type="presOf" srcId="{288C56DF-9599-42B6-B4CE-C48CBDD29BE4}" destId="{FBAC046A-7B74-459B-AA2F-44729873FC8A}" srcOrd="0" destOrd="0" presId="urn:microsoft.com/office/officeart/2005/8/layout/process2"/>
    <dgm:cxn modelId="{3E7B6AC1-DB06-4E35-8F5D-B834437677E3}" type="presOf" srcId="{957BC375-30DD-4EEC-BCB6-E6F152EB1D40}" destId="{86B6E966-4542-4B47-A82A-863F2DC4CE98}" srcOrd="1" destOrd="0" presId="urn:microsoft.com/office/officeart/2005/8/layout/process2"/>
    <dgm:cxn modelId="{87B93B0E-D3FF-40DF-AD2E-3CC74B8F55AD}" type="presOf" srcId="{21681403-B8D8-4B95-AD47-7F1F7C899849}" destId="{A945BF1B-ABFF-4FA4-AA4E-DF1098A9B814}" srcOrd="0" destOrd="0" presId="urn:microsoft.com/office/officeart/2005/8/layout/process2"/>
    <dgm:cxn modelId="{45E297E9-671B-4DE0-ABE4-D60F15342053}" type="presOf" srcId="{A87EBB38-4079-447F-8B3F-EB4701C84D0D}" destId="{57957A59-AF1F-4D5C-A22A-15BA17C1C1FA}" srcOrd="1" destOrd="0" presId="urn:microsoft.com/office/officeart/2005/8/layout/process2"/>
    <dgm:cxn modelId="{45F1E714-A9EC-4A2B-95C4-189D1F628B9E}" srcId="{288C56DF-9599-42B6-B4CE-C48CBDD29BE4}" destId="{21681403-B8D8-4B95-AD47-7F1F7C899849}" srcOrd="1" destOrd="0" parTransId="{5A5EF5DC-1469-45B5-8486-13F894D3E717}" sibTransId="{957BC375-30DD-4EEC-BCB6-E6F152EB1D40}"/>
    <dgm:cxn modelId="{8F4C3AA4-CEF9-4DC3-BDF9-03969E60DDDE}" srcId="{288C56DF-9599-42B6-B4CE-C48CBDD29BE4}" destId="{E917D386-450D-41B9-A65A-489DDA26D6BC}" srcOrd="0" destOrd="0" parTransId="{D877EE86-D052-4866-8762-713C9846A903}" sibTransId="{FF30667C-1637-4761-8D3B-2970533C7A56}"/>
    <dgm:cxn modelId="{2A0370A6-1CFC-466D-9E00-0DF147A85898}" type="presOf" srcId="{FF30667C-1637-4761-8D3B-2970533C7A56}" destId="{F75C9F71-DFE0-41FE-90C9-0BAA9269AB43}" srcOrd="1" destOrd="0" presId="urn:microsoft.com/office/officeart/2005/8/layout/process2"/>
    <dgm:cxn modelId="{6BEAC007-87E8-46B3-920D-5BD84B70F1CE}" type="presOf" srcId="{A87EBB38-4079-447F-8B3F-EB4701C84D0D}" destId="{2CA17C9C-C5EA-4900-9B0E-9DA05F925D7D}" srcOrd="0" destOrd="0" presId="urn:microsoft.com/office/officeart/2005/8/layout/process2"/>
    <dgm:cxn modelId="{DDFD33C4-1F07-47D1-A7AA-01A1932E48BB}" srcId="{288C56DF-9599-42B6-B4CE-C48CBDD29BE4}" destId="{FB379D67-519D-4D7A-AF3B-32DEBB418BCA}" srcOrd="3" destOrd="0" parTransId="{A43F1A3B-00BA-461D-8316-0E2FF704EEC5}" sibTransId="{826350F8-A9C2-479B-AA58-DF4524228AA9}"/>
    <dgm:cxn modelId="{512EE91C-AE1B-4F4A-9D1C-FFB6BCE7DE62}" type="presOf" srcId="{6C3D94B3-61A2-4D12-B94E-268514D461F0}" destId="{6A317D9D-2275-437A-85D4-68248655AF23}" srcOrd="0" destOrd="0" presId="urn:microsoft.com/office/officeart/2005/8/layout/process2"/>
    <dgm:cxn modelId="{0C19D13B-5152-45A2-8DB8-72C32A0977EF}" type="presOf" srcId="{FB379D67-519D-4D7A-AF3B-32DEBB418BCA}" destId="{C7FA36DF-4AB1-4CB3-9D40-54D8FD478170}" srcOrd="0" destOrd="0" presId="urn:microsoft.com/office/officeart/2005/8/layout/process2"/>
    <dgm:cxn modelId="{C9BC876B-EE06-4268-BB59-AF1656D3D590}" type="presOf" srcId="{E917D386-450D-41B9-A65A-489DDA26D6BC}" destId="{C1D155D9-E348-437E-B63A-389E3641B6EE}" srcOrd="0" destOrd="0" presId="urn:microsoft.com/office/officeart/2005/8/layout/process2"/>
    <dgm:cxn modelId="{0F1C79C2-9613-420B-8B3C-C7A54DA7BC64}" type="presOf" srcId="{957BC375-30DD-4EEC-BCB6-E6F152EB1D40}" destId="{9ED841CD-FF39-4C39-A003-77123890CD1E}" srcOrd="0" destOrd="0" presId="urn:microsoft.com/office/officeart/2005/8/layout/process2"/>
    <dgm:cxn modelId="{56BCA9B7-E24A-446D-A6DE-D48EF3763881}" type="presParOf" srcId="{FBAC046A-7B74-459B-AA2F-44729873FC8A}" destId="{C1D155D9-E348-437E-B63A-389E3641B6EE}" srcOrd="0" destOrd="0" presId="urn:microsoft.com/office/officeart/2005/8/layout/process2"/>
    <dgm:cxn modelId="{E435E6A0-4121-43CA-A08D-923D3B224F07}" type="presParOf" srcId="{FBAC046A-7B74-459B-AA2F-44729873FC8A}" destId="{2F0B51F7-4AAC-4204-9B71-A76D5EF0B3A3}" srcOrd="1" destOrd="0" presId="urn:microsoft.com/office/officeart/2005/8/layout/process2"/>
    <dgm:cxn modelId="{471946F8-B737-426D-9D7D-3B7514EA7E4D}" type="presParOf" srcId="{2F0B51F7-4AAC-4204-9B71-A76D5EF0B3A3}" destId="{F75C9F71-DFE0-41FE-90C9-0BAA9269AB43}" srcOrd="0" destOrd="0" presId="urn:microsoft.com/office/officeart/2005/8/layout/process2"/>
    <dgm:cxn modelId="{F426E512-988D-44BF-A88D-93956A322299}" type="presParOf" srcId="{FBAC046A-7B74-459B-AA2F-44729873FC8A}" destId="{A945BF1B-ABFF-4FA4-AA4E-DF1098A9B814}" srcOrd="2" destOrd="0" presId="urn:microsoft.com/office/officeart/2005/8/layout/process2"/>
    <dgm:cxn modelId="{08EB8AF1-D6D5-4C7D-B587-A2CF240A1484}" type="presParOf" srcId="{FBAC046A-7B74-459B-AA2F-44729873FC8A}" destId="{9ED841CD-FF39-4C39-A003-77123890CD1E}" srcOrd="3" destOrd="0" presId="urn:microsoft.com/office/officeart/2005/8/layout/process2"/>
    <dgm:cxn modelId="{CD6B72D0-55B5-4479-AF02-B80B2E09AB2F}" type="presParOf" srcId="{9ED841CD-FF39-4C39-A003-77123890CD1E}" destId="{86B6E966-4542-4B47-A82A-863F2DC4CE98}" srcOrd="0" destOrd="0" presId="urn:microsoft.com/office/officeart/2005/8/layout/process2"/>
    <dgm:cxn modelId="{8C9DB1FE-27F2-445B-BF2D-9BAA22AF8B1D}" type="presParOf" srcId="{FBAC046A-7B74-459B-AA2F-44729873FC8A}" destId="{6A317D9D-2275-437A-85D4-68248655AF23}" srcOrd="4" destOrd="0" presId="urn:microsoft.com/office/officeart/2005/8/layout/process2"/>
    <dgm:cxn modelId="{76E0F327-8576-485D-8E2C-FDC5FDD7E998}" type="presParOf" srcId="{FBAC046A-7B74-459B-AA2F-44729873FC8A}" destId="{2CA17C9C-C5EA-4900-9B0E-9DA05F925D7D}" srcOrd="5" destOrd="0" presId="urn:microsoft.com/office/officeart/2005/8/layout/process2"/>
    <dgm:cxn modelId="{0C1F0404-F3AA-483A-A548-632CD6D41807}" type="presParOf" srcId="{2CA17C9C-C5EA-4900-9B0E-9DA05F925D7D}" destId="{57957A59-AF1F-4D5C-A22A-15BA17C1C1FA}" srcOrd="0" destOrd="0" presId="urn:microsoft.com/office/officeart/2005/8/layout/process2"/>
    <dgm:cxn modelId="{89238F01-579A-4EF3-887B-03BA85E8B37D}" type="presParOf" srcId="{FBAC046A-7B74-459B-AA2F-44729873FC8A}" destId="{C7FA36DF-4AB1-4CB3-9D40-54D8FD478170}" srcOrd="6" destOrd="0" presId="urn:microsoft.com/office/officeart/2005/8/layout/process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01687F-00E8-45AC-AB0C-000DFEBE7BD6}" type="doc">
      <dgm:prSet loTypeId="urn:microsoft.com/office/officeart/2005/8/layout/process2" loCatId="process" qsTypeId="urn:microsoft.com/office/officeart/2005/8/quickstyle/3d2" qsCatId="3D" csTypeId="urn:microsoft.com/office/officeart/2005/8/colors/accent1_2" csCatId="accent1" phldr="1"/>
      <dgm:spPr/>
    </dgm:pt>
    <dgm:pt modelId="{FF4D70A0-CB43-4B79-BF37-780F790CA4F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  заданий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6646C3-2F3E-4D55-887D-D4E2FAC493E9}" type="parTrans" cxnId="{C5DB5A76-38A1-4B36-A6F5-80F9F46286EA}">
      <dgm:prSet/>
      <dgm:spPr/>
      <dgm:t>
        <a:bodyPr/>
        <a:lstStyle/>
        <a:p>
          <a:endParaRPr lang="ru-RU"/>
        </a:p>
      </dgm:t>
    </dgm:pt>
    <dgm:pt modelId="{08BB35C0-673D-4A79-817C-A984FA8D2A3F}" type="sibTrans" cxnId="{C5DB5A76-38A1-4B36-A6F5-80F9F46286EA}">
      <dgm:prSet/>
      <dgm:spPr/>
      <dgm:t>
        <a:bodyPr/>
        <a:lstStyle/>
        <a:p>
          <a:endParaRPr lang="ru-RU" dirty="0"/>
        </a:p>
      </dgm:t>
    </dgm:pt>
    <dgm:pt modelId="{0E851290-5E87-4AE6-8170-A3A71B73A1C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постановку проблем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58E1EC-6121-4CEC-B962-473B3DDE2869}" type="parTrans" cxnId="{87A1502E-EA3B-4860-A853-DB7305A9020D}">
      <dgm:prSet/>
      <dgm:spPr/>
      <dgm:t>
        <a:bodyPr/>
        <a:lstStyle/>
        <a:p>
          <a:endParaRPr lang="ru-RU"/>
        </a:p>
      </dgm:t>
    </dgm:pt>
    <dgm:pt modelId="{EE197DCA-DC1A-42CD-B483-8E1C6716011A}" type="sibTrans" cxnId="{87A1502E-EA3B-4860-A853-DB7305A9020D}">
      <dgm:prSet/>
      <dgm:spPr/>
      <dgm:t>
        <a:bodyPr/>
        <a:lstStyle/>
        <a:p>
          <a:endParaRPr lang="ru-RU" dirty="0"/>
        </a:p>
      </dgm:t>
    </dgm:pt>
    <dgm:pt modelId="{5A223637-CFC3-4973-96AD-1FB3A22638FC}">
      <dgm:prSet phldrT="[Текст]" custT="1"/>
      <dgm:spPr/>
      <dgm:t>
        <a:bodyPr/>
        <a:lstStyle/>
        <a:p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обнаружения  противоречий,</a:t>
          </a:r>
        </a:p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сравнение </a:t>
          </a:r>
        </a:p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AEBE7FA-73DE-49FD-992F-DB1C3EE18CFA}" type="parTrans" cxnId="{B306CE14-BA30-4361-BC9B-F145677C697B}">
      <dgm:prSet/>
      <dgm:spPr/>
      <dgm:t>
        <a:bodyPr/>
        <a:lstStyle/>
        <a:p>
          <a:endParaRPr lang="ru-RU"/>
        </a:p>
      </dgm:t>
    </dgm:pt>
    <dgm:pt modelId="{5E5B3AA5-41D6-44E4-8B13-573882C7CF17}" type="sibTrans" cxnId="{B306CE14-BA30-4361-BC9B-F145677C697B}">
      <dgm:prSet/>
      <dgm:spPr/>
      <dgm:t>
        <a:bodyPr/>
        <a:lstStyle/>
        <a:p>
          <a:endParaRPr lang="ru-RU" dirty="0"/>
        </a:p>
      </dgm:t>
    </dgm:pt>
    <dgm:pt modelId="{B1848C0F-7716-48F1-9926-4B9B8065639D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 гипотез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2ED427-4B09-4338-92F9-CD0084C6F449}" type="parTrans" cxnId="{6083A58A-EDDD-45B0-BC4C-5C3B0875B8FB}">
      <dgm:prSet/>
      <dgm:spPr/>
      <dgm:t>
        <a:bodyPr/>
        <a:lstStyle/>
        <a:p>
          <a:endParaRPr lang="ru-RU"/>
        </a:p>
      </dgm:t>
    </dgm:pt>
    <dgm:pt modelId="{F283368A-CE54-4D7B-A9DA-51651F6C239D}" type="sibTrans" cxnId="{6083A58A-EDDD-45B0-BC4C-5C3B0875B8FB}">
      <dgm:prSet/>
      <dgm:spPr/>
      <dgm:t>
        <a:bodyPr/>
        <a:lstStyle/>
        <a:p>
          <a:endParaRPr lang="ru-RU"/>
        </a:p>
      </dgm:t>
    </dgm:pt>
    <dgm:pt modelId="{4C6B4B31-5E44-40EF-8248-845E875C19AA}" type="pres">
      <dgm:prSet presAssocID="{FA01687F-00E8-45AC-AB0C-000DFEBE7BD6}" presName="linearFlow" presStyleCnt="0">
        <dgm:presLayoutVars>
          <dgm:resizeHandles val="exact"/>
        </dgm:presLayoutVars>
      </dgm:prSet>
      <dgm:spPr/>
    </dgm:pt>
    <dgm:pt modelId="{993D7C7F-CF4E-44B3-A7B8-B3D7D236B7F2}" type="pres">
      <dgm:prSet presAssocID="{FF4D70A0-CB43-4B79-BF37-780F790CA4F3}" presName="node" presStyleLbl="node1" presStyleIdx="0" presStyleCnt="4" custScaleX="155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FBE6-82BD-4A41-BCBA-93E18FBEC95A}" type="pres">
      <dgm:prSet presAssocID="{08BB35C0-673D-4A79-817C-A984FA8D2A3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07D56A7-AF04-4621-A5EF-A1EA83A5407B}" type="pres">
      <dgm:prSet presAssocID="{08BB35C0-673D-4A79-817C-A984FA8D2A3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D8902DD-E88E-4B34-934A-EAD4A80A294F}" type="pres">
      <dgm:prSet presAssocID="{0E851290-5E87-4AE6-8170-A3A71B73A1C3}" presName="node" presStyleLbl="node1" presStyleIdx="1" presStyleCnt="4" custScaleX="15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829FD-652A-4855-B2A4-2B414870D38F}" type="pres">
      <dgm:prSet presAssocID="{EE197DCA-DC1A-42CD-B483-8E1C6716011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9D4877E-E8DC-4407-A914-E084080C8650}" type="pres">
      <dgm:prSet presAssocID="{EE197DCA-DC1A-42CD-B483-8E1C6716011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6914C63-8F53-4D37-9052-F569F86C13E0}" type="pres">
      <dgm:prSet presAssocID="{5A223637-CFC3-4973-96AD-1FB3A22638FC}" presName="node" presStyleLbl="node1" presStyleIdx="2" presStyleCnt="4" custScaleX="158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E188D-3914-4446-BC43-2F8B7CCBA7F0}" type="pres">
      <dgm:prSet presAssocID="{5E5B3AA5-41D6-44E4-8B13-573882C7CF1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BD70D2C4-449F-4233-84AF-EF3CE768A26A}" type="pres">
      <dgm:prSet presAssocID="{5E5B3AA5-41D6-44E4-8B13-573882C7CF1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2FED38B-E989-45C4-BBDE-0BB06C1F989E}" type="pres">
      <dgm:prSet presAssocID="{B1848C0F-7716-48F1-9926-4B9B8065639D}" presName="node" presStyleLbl="node1" presStyleIdx="3" presStyleCnt="4" custScaleX="150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A1502E-EA3B-4860-A853-DB7305A9020D}" srcId="{FA01687F-00E8-45AC-AB0C-000DFEBE7BD6}" destId="{0E851290-5E87-4AE6-8170-A3A71B73A1C3}" srcOrd="1" destOrd="0" parTransId="{8058E1EC-6121-4CEC-B962-473B3DDE2869}" sibTransId="{EE197DCA-DC1A-42CD-B483-8E1C6716011A}"/>
    <dgm:cxn modelId="{C2FA109A-7C30-456C-BB02-A9FC539C8699}" type="presOf" srcId="{FF4D70A0-CB43-4B79-BF37-780F790CA4F3}" destId="{993D7C7F-CF4E-44B3-A7B8-B3D7D236B7F2}" srcOrd="0" destOrd="0" presId="urn:microsoft.com/office/officeart/2005/8/layout/process2"/>
    <dgm:cxn modelId="{6C0699FA-0BA1-4FE5-B5A1-0E300D7D406E}" type="presOf" srcId="{EE197DCA-DC1A-42CD-B483-8E1C6716011A}" destId="{29D4877E-E8DC-4407-A914-E084080C8650}" srcOrd="1" destOrd="0" presId="urn:microsoft.com/office/officeart/2005/8/layout/process2"/>
    <dgm:cxn modelId="{B306CE14-BA30-4361-BC9B-F145677C697B}" srcId="{FA01687F-00E8-45AC-AB0C-000DFEBE7BD6}" destId="{5A223637-CFC3-4973-96AD-1FB3A22638FC}" srcOrd="2" destOrd="0" parTransId="{1AEBE7FA-73DE-49FD-992F-DB1C3EE18CFA}" sibTransId="{5E5B3AA5-41D6-44E4-8B13-573882C7CF17}"/>
    <dgm:cxn modelId="{5BAD0918-5E87-4424-AB20-4157723FB57F}" type="presOf" srcId="{B1848C0F-7716-48F1-9926-4B9B8065639D}" destId="{E2FED38B-E989-45C4-BBDE-0BB06C1F989E}" srcOrd="0" destOrd="0" presId="urn:microsoft.com/office/officeart/2005/8/layout/process2"/>
    <dgm:cxn modelId="{62437E76-E76F-4AAE-AF51-D89DE40E351D}" type="presOf" srcId="{EE197DCA-DC1A-42CD-B483-8E1C6716011A}" destId="{166829FD-652A-4855-B2A4-2B414870D38F}" srcOrd="0" destOrd="0" presId="urn:microsoft.com/office/officeart/2005/8/layout/process2"/>
    <dgm:cxn modelId="{DECA6DE2-7176-4412-8971-07F19A3D8993}" type="presOf" srcId="{5E5B3AA5-41D6-44E4-8B13-573882C7CF17}" destId="{BD70D2C4-449F-4233-84AF-EF3CE768A26A}" srcOrd="1" destOrd="0" presId="urn:microsoft.com/office/officeart/2005/8/layout/process2"/>
    <dgm:cxn modelId="{DFE4AF42-608B-4565-A40D-61612127B7C0}" type="presOf" srcId="{08BB35C0-673D-4A79-817C-A984FA8D2A3F}" destId="{0735FBE6-82BD-4A41-BCBA-93E18FBEC95A}" srcOrd="0" destOrd="0" presId="urn:microsoft.com/office/officeart/2005/8/layout/process2"/>
    <dgm:cxn modelId="{A118CF18-297D-458E-BE40-ED2B48A095AC}" type="presOf" srcId="{08BB35C0-673D-4A79-817C-A984FA8D2A3F}" destId="{E07D56A7-AF04-4621-A5EF-A1EA83A5407B}" srcOrd="1" destOrd="0" presId="urn:microsoft.com/office/officeart/2005/8/layout/process2"/>
    <dgm:cxn modelId="{C5D5BF93-242D-4FB9-9689-A005F942F97D}" type="presOf" srcId="{5A223637-CFC3-4973-96AD-1FB3A22638FC}" destId="{86914C63-8F53-4D37-9052-F569F86C13E0}" srcOrd="0" destOrd="0" presId="urn:microsoft.com/office/officeart/2005/8/layout/process2"/>
    <dgm:cxn modelId="{5F814EEF-8F3C-40E1-AB9D-F49FD47C3DEE}" type="presOf" srcId="{5E5B3AA5-41D6-44E4-8B13-573882C7CF17}" destId="{C31E188D-3914-4446-BC43-2F8B7CCBA7F0}" srcOrd="0" destOrd="0" presId="urn:microsoft.com/office/officeart/2005/8/layout/process2"/>
    <dgm:cxn modelId="{6083A58A-EDDD-45B0-BC4C-5C3B0875B8FB}" srcId="{FA01687F-00E8-45AC-AB0C-000DFEBE7BD6}" destId="{B1848C0F-7716-48F1-9926-4B9B8065639D}" srcOrd="3" destOrd="0" parTransId="{3F2ED427-4B09-4338-92F9-CD0084C6F449}" sibTransId="{F283368A-CE54-4D7B-A9DA-51651F6C239D}"/>
    <dgm:cxn modelId="{11288E21-1670-48B8-81D8-5A49D63B61E6}" type="presOf" srcId="{FA01687F-00E8-45AC-AB0C-000DFEBE7BD6}" destId="{4C6B4B31-5E44-40EF-8248-845E875C19AA}" srcOrd="0" destOrd="0" presId="urn:microsoft.com/office/officeart/2005/8/layout/process2"/>
    <dgm:cxn modelId="{D9987739-49C1-4727-AFE3-D0F4913131A4}" type="presOf" srcId="{0E851290-5E87-4AE6-8170-A3A71B73A1C3}" destId="{FD8902DD-E88E-4B34-934A-EAD4A80A294F}" srcOrd="0" destOrd="0" presId="urn:microsoft.com/office/officeart/2005/8/layout/process2"/>
    <dgm:cxn modelId="{C5DB5A76-38A1-4B36-A6F5-80F9F46286EA}" srcId="{FA01687F-00E8-45AC-AB0C-000DFEBE7BD6}" destId="{FF4D70A0-CB43-4B79-BF37-780F790CA4F3}" srcOrd="0" destOrd="0" parTransId="{2A6646C3-2F3E-4D55-887D-D4E2FAC493E9}" sibTransId="{08BB35C0-673D-4A79-817C-A984FA8D2A3F}"/>
    <dgm:cxn modelId="{82B212AE-C25B-4A61-B2D6-A522DBD43229}" type="presParOf" srcId="{4C6B4B31-5E44-40EF-8248-845E875C19AA}" destId="{993D7C7F-CF4E-44B3-A7B8-B3D7D236B7F2}" srcOrd="0" destOrd="0" presId="urn:microsoft.com/office/officeart/2005/8/layout/process2"/>
    <dgm:cxn modelId="{491A5889-BCD5-4DBA-AF43-EB5B97DD249B}" type="presParOf" srcId="{4C6B4B31-5E44-40EF-8248-845E875C19AA}" destId="{0735FBE6-82BD-4A41-BCBA-93E18FBEC95A}" srcOrd="1" destOrd="0" presId="urn:microsoft.com/office/officeart/2005/8/layout/process2"/>
    <dgm:cxn modelId="{D8F6E5E9-721F-4369-906D-976F01110EE2}" type="presParOf" srcId="{0735FBE6-82BD-4A41-BCBA-93E18FBEC95A}" destId="{E07D56A7-AF04-4621-A5EF-A1EA83A5407B}" srcOrd="0" destOrd="0" presId="urn:microsoft.com/office/officeart/2005/8/layout/process2"/>
    <dgm:cxn modelId="{6FB435BC-AF8B-4FD2-A10C-1D55BA48EFD9}" type="presParOf" srcId="{4C6B4B31-5E44-40EF-8248-845E875C19AA}" destId="{FD8902DD-E88E-4B34-934A-EAD4A80A294F}" srcOrd="2" destOrd="0" presId="urn:microsoft.com/office/officeart/2005/8/layout/process2"/>
    <dgm:cxn modelId="{4116A95F-8DAE-4A59-AF75-3225E252B7FC}" type="presParOf" srcId="{4C6B4B31-5E44-40EF-8248-845E875C19AA}" destId="{166829FD-652A-4855-B2A4-2B414870D38F}" srcOrd="3" destOrd="0" presId="urn:microsoft.com/office/officeart/2005/8/layout/process2"/>
    <dgm:cxn modelId="{8106D3A1-83F5-44A3-AFE2-9FD1D0F53642}" type="presParOf" srcId="{166829FD-652A-4855-B2A4-2B414870D38F}" destId="{29D4877E-E8DC-4407-A914-E084080C8650}" srcOrd="0" destOrd="0" presId="urn:microsoft.com/office/officeart/2005/8/layout/process2"/>
    <dgm:cxn modelId="{CDBC3F11-E6C7-42A8-B23D-1C028D51632E}" type="presParOf" srcId="{4C6B4B31-5E44-40EF-8248-845E875C19AA}" destId="{86914C63-8F53-4D37-9052-F569F86C13E0}" srcOrd="4" destOrd="0" presId="urn:microsoft.com/office/officeart/2005/8/layout/process2"/>
    <dgm:cxn modelId="{71B1409B-05C9-4DA6-853B-A85288607E85}" type="presParOf" srcId="{4C6B4B31-5E44-40EF-8248-845E875C19AA}" destId="{C31E188D-3914-4446-BC43-2F8B7CCBA7F0}" srcOrd="5" destOrd="0" presId="urn:microsoft.com/office/officeart/2005/8/layout/process2"/>
    <dgm:cxn modelId="{E7CCC8BD-487F-475A-9028-10585CDE6315}" type="presParOf" srcId="{C31E188D-3914-4446-BC43-2F8B7CCBA7F0}" destId="{BD70D2C4-449F-4233-84AF-EF3CE768A26A}" srcOrd="0" destOrd="0" presId="urn:microsoft.com/office/officeart/2005/8/layout/process2"/>
    <dgm:cxn modelId="{E1D8FEBF-26C7-4AAA-A54C-48B72025AA01}" type="presParOf" srcId="{4C6B4B31-5E44-40EF-8248-845E875C19AA}" destId="{E2FED38B-E989-45C4-BBDE-0BB06C1F989E}" srcOrd="6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A9EF0-48A3-4EBE-99EA-959B8005ACD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CC25B3F-11C0-4DC0-8B24-71088DB259B4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A731F12-A82E-48A3-BA91-AA9F58AAA025}" type="parTrans" cxnId="{43FD9BE3-341E-4182-9BFE-91E422C89CCD}">
      <dgm:prSet/>
      <dgm:spPr/>
      <dgm:t>
        <a:bodyPr/>
        <a:lstStyle/>
        <a:p>
          <a:endParaRPr lang="ru-RU"/>
        </a:p>
      </dgm:t>
    </dgm:pt>
    <dgm:pt modelId="{C29C8B51-67BA-4199-AE85-AA0FB598F1CB}" type="sibTrans" cxnId="{43FD9BE3-341E-4182-9BFE-91E422C89CCD}">
      <dgm:prSet/>
      <dgm:spPr/>
      <dgm:t>
        <a:bodyPr/>
        <a:lstStyle/>
        <a:p>
          <a:endParaRPr lang="ru-RU"/>
        </a:p>
      </dgm:t>
    </dgm:pt>
    <dgm:pt modelId="{774B5656-F0A9-45B3-8D3F-1D2A8494579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наземно-воздушная</a:t>
          </a:r>
          <a:r>
            <a:rPr lang="ru-RU" sz="1600" b="1" dirty="0" smtClean="0"/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B3B48CE-A17B-4E97-A306-15FC68E21B75}" type="parTrans" cxnId="{8534DDDE-198B-45FD-9A80-B1E84C277CF2}">
      <dgm:prSet/>
      <dgm:spPr/>
      <dgm:t>
        <a:bodyPr/>
        <a:lstStyle/>
        <a:p>
          <a:endParaRPr lang="ru-RU"/>
        </a:p>
      </dgm:t>
    </dgm:pt>
    <dgm:pt modelId="{24F24B06-9627-4BB2-A9B1-87698CAEAF8B}" type="sibTrans" cxnId="{8534DDDE-198B-45FD-9A80-B1E84C277CF2}">
      <dgm:prSet/>
      <dgm:spPr/>
      <dgm:t>
        <a:bodyPr/>
        <a:lstStyle/>
        <a:p>
          <a:endParaRPr lang="ru-RU"/>
        </a:p>
      </dgm:t>
    </dgm:pt>
    <dgm:pt modelId="{88669A5D-4F3C-4441-AAFB-2464A038EBA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почва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B93850E-B78E-46AE-9805-A627E3FD5A1F}" type="parTrans" cxnId="{4F83EA0C-E0B7-4F3A-91B6-B4D6848FC3B8}">
      <dgm:prSet/>
      <dgm:spPr/>
      <dgm:t>
        <a:bodyPr/>
        <a:lstStyle/>
        <a:p>
          <a:endParaRPr lang="ru-RU"/>
        </a:p>
      </dgm:t>
    </dgm:pt>
    <dgm:pt modelId="{6D933FB0-2E92-48C7-ABD2-AD579C638A31}" type="sibTrans" cxnId="{4F83EA0C-E0B7-4F3A-91B6-B4D6848FC3B8}">
      <dgm:prSet/>
      <dgm:spPr/>
      <dgm:t>
        <a:bodyPr/>
        <a:lstStyle/>
        <a:p>
          <a:endParaRPr lang="ru-RU"/>
        </a:p>
      </dgm:t>
    </dgm:pt>
    <dgm:pt modelId="{3F9DFF04-C5DE-4C31-BB1C-82587D15F5DD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тела организмов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914D024-AB33-4651-AB9C-6E6487E96683}" type="parTrans" cxnId="{B16F4F7C-B003-4AE6-A0D5-2C63F334D478}">
      <dgm:prSet/>
      <dgm:spPr/>
      <dgm:t>
        <a:bodyPr/>
        <a:lstStyle/>
        <a:p>
          <a:endParaRPr lang="ru-RU"/>
        </a:p>
      </dgm:t>
    </dgm:pt>
    <dgm:pt modelId="{8792A482-8A26-4D8F-9EE3-136370AFC686}" type="sibTrans" cxnId="{B16F4F7C-B003-4AE6-A0D5-2C63F334D478}">
      <dgm:prSet/>
      <dgm:spPr/>
      <dgm:t>
        <a:bodyPr/>
        <a:lstStyle/>
        <a:p>
          <a:endParaRPr lang="ru-RU"/>
        </a:p>
      </dgm:t>
    </dgm:pt>
    <dgm:pt modelId="{F1DEE28B-A24E-4DAF-86A7-5F8F12F09014}" type="pres">
      <dgm:prSet presAssocID="{99EA9EF0-48A3-4EBE-99EA-959B8005ACD8}" presName="linearFlow" presStyleCnt="0">
        <dgm:presLayoutVars>
          <dgm:dir/>
          <dgm:resizeHandles val="exact"/>
        </dgm:presLayoutVars>
      </dgm:prSet>
      <dgm:spPr/>
    </dgm:pt>
    <dgm:pt modelId="{1B5D1695-8F3A-4C36-A947-675313229C6A}" type="pres">
      <dgm:prSet presAssocID="{7CC25B3F-11C0-4DC0-8B24-71088DB259B4}" presName="composite" presStyleCnt="0"/>
      <dgm:spPr/>
    </dgm:pt>
    <dgm:pt modelId="{2358AD5C-5211-405A-B3BF-C24645B45BDA}" type="pres">
      <dgm:prSet presAssocID="{7CC25B3F-11C0-4DC0-8B24-71088DB259B4}" presName="imgShp" presStyleLbl="fgImgPlace1" presStyleIdx="0" presStyleCnt="4" custScaleX="148005" custScaleY="1546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77A9B7-0401-4E33-991C-E50DED873823}" type="pres">
      <dgm:prSet presAssocID="{7CC25B3F-11C0-4DC0-8B24-71088DB259B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ACEE6-F7AE-404C-9418-7EC27EB84F88}" type="pres">
      <dgm:prSet presAssocID="{C29C8B51-67BA-4199-AE85-AA0FB598F1CB}" presName="spacing" presStyleCnt="0"/>
      <dgm:spPr/>
    </dgm:pt>
    <dgm:pt modelId="{1BBB796B-F313-4809-BECC-BA6755B73776}" type="pres">
      <dgm:prSet presAssocID="{774B5656-F0A9-45B3-8D3F-1D2A8494579F}" presName="composite" presStyleCnt="0"/>
      <dgm:spPr/>
    </dgm:pt>
    <dgm:pt modelId="{E2172458-8874-4038-AED6-E17882FFF653}" type="pres">
      <dgm:prSet presAssocID="{774B5656-F0A9-45B3-8D3F-1D2A8494579F}" presName="imgShp" presStyleLbl="fgImgPlace1" presStyleIdx="1" presStyleCnt="4" custScaleX="150191" custScaleY="143514" custLinFactNeighborX="2380" custLinFactNeighborY="29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D9912F-95FD-4D68-94E0-48688C6C1BBE}" type="pres">
      <dgm:prSet presAssocID="{774B5656-F0A9-45B3-8D3F-1D2A8494579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673D6-6578-4D86-9672-4F7ACA6D910A}" type="pres">
      <dgm:prSet presAssocID="{24F24B06-9627-4BB2-A9B1-87698CAEAF8B}" presName="spacing" presStyleCnt="0"/>
      <dgm:spPr/>
    </dgm:pt>
    <dgm:pt modelId="{9860F4F2-608E-4956-9D60-21FF8169E3F6}" type="pres">
      <dgm:prSet presAssocID="{88669A5D-4F3C-4441-AAFB-2464A038EBA4}" presName="composite" presStyleCnt="0"/>
      <dgm:spPr/>
    </dgm:pt>
    <dgm:pt modelId="{0FA70E15-8557-406F-BCEA-F9F5EA79C245}" type="pres">
      <dgm:prSet presAssocID="{88669A5D-4F3C-4441-AAFB-2464A038EBA4}" presName="imgShp" presStyleLbl="fgImgPlace1" presStyleIdx="2" presStyleCnt="4" custScaleX="157910" custScaleY="1441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6729458-EC74-4145-961C-FF4C36F4BCD6}" type="pres">
      <dgm:prSet presAssocID="{88669A5D-4F3C-4441-AAFB-2464A038EBA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57C3C-F936-41DB-B9D7-974545EC70AE}" type="pres">
      <dgm:prSet presAssocID="{6D933FB0-2E92-48C7-ABD2-AD579C638A31}" presName="spacing" presStyleCnt="0"/>
      <dgm:spPr/>
    </dgm:pt>
    <dgm:pt modelId="{21A4A531-AB2F-4E75-9488-F24FAA672F5A}" type="pres">
      <dgm:prSet presAssocID="{3F9DFF04-C5DE-4C31-BB1C-82587D15F5DD}" presName="composite" presStyleCnt="0"/>
      <dgm:spPr/>
    </dgm:pt>
    <dgm:pt modelId="{E3247734-C2F9-4D46-A230-554F9F065C86}" type="pres">
      <dgm:prSet presAssocID="{3F9DFF04-C5DE-4C31-BB1C-82587D15F5DD}" presName="imgShp" presStyleLbl="fgImgPlace1" presStyleIdx="3" presStyleCnt="4" custScaleX="156471" custScaleY="14116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622808C-3858-4BCE-AF25-68280356F5B0}" type="pres">
      <dgm:prSet presAssocID="{3F9DFF04-C5DE-4C31-BB1C-82587D15F5D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83EA0C-E0B7-4F3A-91B6-B4D6848FC3B8}" srcId="{99EA9EF0-48A3-4EBE-99EA-959B8005ACD8}" destId="{88669A5D-4F3C-4441-AAFB-2464A038EBA4}" srcOrd="2" destOrd="0" parTransId="{BB93850E-B78E-46AE-9805-A627E3FD5A1F}" sibTransId="{6D933FB0-2E92-48C7-ABD2-AD579C638A31}"/>
    <dgm:cxn modelId="{6DD513AA-AF6F-460E-BCFB-F08EF6F73C1F}" type="presOf" srcId="{88669A5D-4F3C-4441-AAFB-2464A038EBA4}" destId="{A6729458-EC74-4145-961C-FF4C36F4BCD6}" srcOrd="0" destOrd="0" presId="urn:microsoft.com/office/officeart/2005/8/layout/vList3"/>
    <dgm:cxn modelId="{FD4B9FA5-E4C3-498D-9D45-DE090682E672}" type="presOf" srcId="{7CC25B3F-11C0-4DC0-8B24-71088DB259B4}" destId="{BF77A9B7-0401-4E33-991C-E50DED873823}" srcOrd="0" destOrd="0" presId="urn:microsoft.com/office/officeart/2005/8/layout/vList3"/>
    <dgm:cxn modelId="{3E00E2A7-1DEC-4D17-96D2-04B2C149E764}" type="presOf" srcId="{3F9DFF04-C5DE-4C31-BB1C-82587D15F5DD}" destId="{6622808C-3858-4BCE-AF25-68280356F5B0}" srcOrd="0" destOrd="0" presId="urn:microsoft.com/office/officeart/2005/8/layout/vList3"/>
    <dgm:cxn modelId="{43FD9BE3-341E-4182-9BFE-91E422C89CCD}" srcId="{99EA9EF0-48A3-4EBE-99EA-959B8005ACD8}" destId="{7CC25B3F-11C0-4DC0-8B24-71088DB259B4}" srcOrd="0" destOrd="0" parTransId="{9A731F12-A82E-48A3-BA91-AA9F58AAA025}" sibTransId="{C29C8B51-67BA-4199-AE85-AA0FB598F1CB}"/>
    <dgm:cxn modelId="{C85452F0-6DA6-4A53-865A-BE4148FE2B42}" type="presOf" srcId="{99EA9EF0-48A3-4EBE-99EA-959B8005ACD8}" destId="{F1DEE28B-A24E-4DAF-86A7-5F8F12F09014}" srcOrd="0" destOrd="0" presId="urn:microsoft.com/office/officeart/2005/8/layout/vList3"/>
    <dgm:cxn modelId="{232205B3-E75A-48F4-A65A-91E59BBB2ACF}" type="presOf" srcId="{774B5656-F0A9-45B3-8D3F-1D2A8494579F}" destId="{16D9912F-95FD-4D68-94E0-48688C6C1BBE}" srcOrd="0" destOrd="0" presId="urn:microsoft.com/office/officeart/2005/8/layout/vList3"/>
    <dgm:cxn modelId="{B16F4F7C-B003-4AE6-A0D5-2C63F334D478}" srcId="{99EA9EF0-48A3-4EBE-99EA-959B8005ACD8}" destId="{3F9DFF04-C5DE-4C31-BB1C-82587D15F5DD}" srcOrd="3" destOrd="0" parTransId="{3914D024-AB33-4651-AB9C-6E6487E96683}" sibTransId="{8792A482-8A26-4D8F-9EE3-136370AFC686}"/>
    <dgm:cxn modelId="{8534DDDE-198B-45FD-9A80-B1E84C277CF2}" srcId="{99EA9EF0-48A3-4EBE-99EA-959B8005ACD8}" destId="{774B5656-F0A9-45B3-8D3F-1D2A8494579F}" srcOrd="1" destOrd="0" parTransId="{2B3B48CE-A17B-4E97-A306-15FC68E21B75}" sibTransId="{24F24B06-9627-4BB2-A9B1-87698CAEAF8B}"/>
    <dgm:cxn modelId="{7C27A080-0ABA-42E7-B097-FE7483151704}" type="presParOf" srcId="{F1DEE28B-A24E-4DAF-86A7-5F8F12F09014}" destId="{1B5D1695-8F3A-4C36-A947-675313229C6A}" srcOrd="0" destOrd="0" presId="urn:microsoft.com/office/officeart/2005/8/layout/vList3"/>
    <dgm:cxn modelId="{DE4A44A7-A8BB-4F0C-8704-6852C0B783EB}" type="presParOf" srcId="{1B5D1695-8F3A-4C36-A947-675313229C6A}" destId="{2358AD5C-5211-405A-B3BF-C24645B45BDA}" srcOrd="0" destOrd="0" presId="urn:microsoft.com/office/officeart/2005/8/layout/vList3"/>
    <dgm:cxn modelId="{904BF805-2025-493C-98D3-7A046961A604}" type="presParOf" srcId="{1B5D1695-8F3A-4C36-A947-675313229C6A}" destId="{BF77A9B7-0401-4E33-991C-E50DED873823}" srcOrd="1" destOrd="0" presId="urn:microsoft.com/office/officeart/2005/8/layout/vList3"/>
    <dgm:cxn modelId="{42148FE9-9268-4D46-9526-2CCD5CAEE4AF}" type="presParOf" srcId="{F1DEE28B-A24E-4DAF-86A7-5F8F12F09014}" destId="{FA3ACEE6-F7AE-404C-9418-7EC27EB84F88}" srcOrd="1" destOrd="0" presId="urn:microsoft.com/office/officeart/2005/8/layout/vList3"/>
    <dgm:cxn modelId="{25E2E1E6-7FFA-4A2A-9040-8438E61510BE}" type="presParOf" srcId="{F1DEE28B-A24E-4DAF-86A7-5F8F12F09014}" destId="{1BBB796B-F313-4809-BECC-BA6755B73776}" srcOrd="2" destOrd="0" presId="urn:microsoft.com/office/officeart/2005/8/layout/vList3"/>
    <dgm:cxn modelId="{2D10B0CA-52A5-48BA-AD1A-F49A28E126F6}" type="presParOf" srcId="{1BBB796B-F313-4809-BECC-BA6755B73776}" destId="{E2172458-8874-4038-AED6-E17882FFF653}" srcOrd="0" destOrd="0" presId="urn:microsoft.com/office/officeart/2005/8/layout/vList3"/>
    <dgm:cxn modelId="{1FEC7AB0-170A-47B1-ADF8-09C9E984F115}" type="presParOf" srcId="{1BBB796B-F313-4809-BECC-BA6755B73776}" destId="{16D9912F-95FD-4D68-94E0-48688C6C1BBE}" srcOrd="1" destOrd="0" presId="urn:microsoft.com/office/officeart/2005/8/layout/vList3"/>
    <dgm:cxn modelId="{5716EF53-7ABE-476F-AB07-761CB021CD77}" type="presParOf" srcId="{F1DEE28B-A24E-4DAF-86A7-5F8F12F09014}" destId="{B40673D6-6578-4D86-9672-4F7ACA6D910A}" srcOrd="3" destOrd="0" presId="urn:microsoft.com/office/officeart/2005/8/layout/vList3"/>
    <dgm:cxn modelId="{05712127-1F2D-40EF-890E-06F5F8CF275F}" type="presParOf" srcId="{F1DEE28B-A24E-4DAF-86A7-5F8F12F09014}" destId="{9860F4F2-608E-4956-9D60-21FF8169E3F6}" srcOrd="4" destOrd="0" presId="urn:microsoft.com/office/officeart/2005/8/layout/vList3"/>
    <dgm:cxn modelId="{1F3828B2-5541-4749-AA15-8D177D3DEBF2}" type="presParOf" srcId="{9860F4F2-608E-4956-9D60-21FF8169E3F6}" destId="{0FA70E15-8557-406F-BCEA-F9F5EA79C245}" srcOrd="0" destOrd="0" presId="urn:microsoft.com/office/officeart/2005/8/layout/vList3"/>
    <dgm:cxn modelId="{FAEA9E56-79E2-422E-B456-26F38CDD205A}" type="presParOf" srcId="{9860F4F2-608E-4956-9D60-21FF8169E3F6}" destId="{A6729458-EC74-4145-961C-FF4C36F4BCD6}" srcOrd="1" destOrd="0" presId="urn:microsoft.com/office/officeart/2005/8/layout/vList3"/>
    <dgm:cxn modelId="{E65159A9-CFA0-4D9B-A44A-0927A5616CF2}" type="presParOf" srcId="{F1DEE28B-A24E-4DAF-86A7-5F8F12F09014}" destId="{3A257C3C-F936-41DB-B9D7-974545EC70AE}" srcOrd="5" destOrd="0" presId="urn:microsoft.com/office/officeart/2005/8/layout/vList3"/>
    <dgm:cxn modelId="{96D0CBFA-894F-497A-8962-F72EB4F9D043}" type="presParOf" srcId="{F1DEE28B-A24E-4DAF-86A7-5F8F12F09014}" destId="{21A4A531-AB2F-4E75-9488-F24FAA672F5A}" srcOrd="6" destOrd="0" presId="urn:microsoft.com/office/officeart/2005/8/layout/vList3"/>
    <dgm:cxn modelId="{FF7B19A6-2060-424A-B093-90D2AC342014}" type="presParOf" srcId="{21A4A531-AB2F-4E75-9488-F24FAA672F5A}" destId="{E3247734-C2F9-4D46-A230-554F9F065C86}" srcOrd="0" destOrd="0" presId="urn:microsoft.com/office/officeart/2005/8/layout/vList3"/>
    <dgm:cxn modelId="{BC9798D9-1BD8-491F-A5CC-1796DC81DA24}" type="presParOf" srcId="{21A4A531-AB2F-4E75-9488-F24FAA672F5A}" destId="{6622808C-3858-4BCE-AF25-68280356F5B0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4C73D-4083-45EA-99FF-768F8C5459B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E0472F5-C868-4459-B509-85225E5FA8FA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отражение в содержании учебного предмета истории возникновения  и развития  науки - биологии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E06407A-4155-428C-BC8B-9A7166EB5412}" type="parTrans" cxnId="{17B62589-6B4F-4430-BBE0-A7C75C1DBDAC}">
      <dgm:prSet/>
      <dgm:spPr/>
      <dgm:t>
        <a:bodyPr/>
        <a:lstStyle/>
        <a:p>
          <a:pPr algn="ctr"/>
          <a:endParaRPr lang="ru-RU"/>
        </a:p>
      </dgm:t>
    </dgm:pt>
    <dgm:pt modelId="{271CA785-39C8-423C-A3A9-281DF12FE07B}" type="sibTrans" cxnId="{17B62589-6B4F-4430-BBE0-A7C75C1DBDAC}">
      <dgm:prSet/>
      <dgm:spPr/>
      <dgm:t>
        <a:bodyPr/>
        <a:lstStyle/>
        <a:p>
          <a:pPr algn="ctr"/>
          <a:endParaRPr lang="ru-RU"/>
        </a:p>
      </dgm:t>
    </dgm:pt>
    <dgm:pt modelId="{4F4FB4F2-E2F6-4089-A848-8243F1A9802B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наличие содержательных средств для формирования знаний о методах биологической науки и способах   их применения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779B245-38AC-4804-8A4A-7BBF8FA6DA0D}" type="parTrans" cxnId="{BEA9E3F1-22B2-4D67-8616-FAD986A498C7}">
      <dgm:prSet/>
      <dgm:spPr/>
      <dgm:t>
        <a:bodyPr/>
        <a:lstStyle/>
        <a:p>
          <a:pPr algn="ctr"/>
          <a:endParaRPr lang="ru-RU"/>
        </a:p>
      </dgm:t>
    </dgm:pt>
    <dgm:pt modelId="{FBD619A8-EEA3-4664-B604-4F98E36CF740}" type="sibTrans" cxnId="{BEA9E3F1-22B2-4D67-8616-FAD986A498C7}">
      <dgm:prSet/>
      <dgm:spPr/>
      <dgm:t>
        <a:bodyPr/>
        <a:lstStyle/>
        <a:p>
          <a:pPr algn="ctr"/>
          <a:endParaRPr lang="ru-RU"/>
        </a:p>
      </dgm:t>
    </dgm:pt>
    <dgm:pt modelId="{9758D91C-6076-4939-9C1A-7D17EAFDFE38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отражение в содержании учебного предмета способов познания научных закономерностей и законов (методология науки)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A3D2FB0-F048-46E1-B7AF-94648B744372}" type="parTrans" cxnId="{C89C00C9-B722-4666-90C0-316F71576F01}">
      <dgm:prSet/>
      <dgm:spPr/>
      <dgm:t>
        <a:bodyPr/>
        <a:lstStyle/>
        <a:p>
          <a:pPr algn="ctr"/>
          <a:endParaRPr lang="ru-RU"/>
        </a:p>
      </dgm:t>
    </dgm:pt>
    <dgm:pt modelId="{7B805759-BBD2-4F6C-AFAD-327506FFB398}" type="sibTrans" cxnId="{C89C00C9-B722-4666-90C0-316F71576F01}">
      <dgm:prSet/>
      <dgm:spPr/>
      <dgm:t>
        <a:bodyPr/>
        <a:lstStyle/>
        <a:p>
          <a:pPr algn="ctr"/>
          <a:endParaRPr lang="ru-RU"/>
        </a:p>
      </dgm:t>
    </dgm:pt>
    <dgm:pt modelId="{3800A846-0987-4A76-8922-9ED5DA16F94C}">
      <dgm:prSet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знакомство с  основными  биологическими концепциями (теориями)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A04B690-4AA0-43F1-96AD-83AEEFEC321D}" type="parTrans" cxnId="{01928710-38AF-40DC-8903-6F55B308391E}">
      <dgm:prSet/>
      <dgm:spPr/>
      <dgm:t>
        <a:bodyPr/>
        <a:lstStyle/>
        <a:p>
          <a:pPr algn="ctr"/>
          <a:endParaRPr lang="ru-RU"/>
        </a:p>
      </dgm:t>
    </dgm:pt>
    <dgm:pt modelId="{EE040F02-6F12-4E94-B6BE-84E54404261D}" type="sibTrans" cxnId="{01928710-38AF-40DC-8903-6F55B308391E}">
      <dgm:prSet/>
      <dgm:spPr/>
      <dgm:t>
        <a:bodyPr/>
        <a:lstStyle/>
        <a:p>
          <a:pPr algn="ctr"/>
          <a:endParaRPr lang="ru-RU"/>
        </a:p>
      </dgm:t>
    </dgm:pt>
    <dgm:pt modelId="{E1342B17-F5EA-4A8D-B9E6-ACD40D1118E5}" type="pres">
      <dgm:prSet presAssocID="{8844C73D-4083-45EA-99FF-768F8C5459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651609-BB59-4DB5-9BD5-3F6E66B512FA}" type="pres">
      <dgm:prSet presAssocID="{2E0472F5-C868-4459-B509-85225E5FA8FA}" presName="parentLin" presStyleCnt="0"/>
      <dgm:spPr/>
    </dgm:pt>
    <dgm:pt modelId="{AD34480D-6F8E-47B1-BD53-36FFC74C2AA6}" type="pres">
      <dgm:prSet presAssocID="{2E0472F5-C868-4459-B509-85225E5FA8F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5FEC4A4-7C20-4E22-840A-72BF873DA653}" type="pres">
      <dgm:prSet presAssocID="{2E0472F5-C868-4459-B509-85225E5FA8FA}" presName="parentText" presStyleLbl="node1" presStyleIdx="0" presStyleCnt="4" custScaleY="104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54C56-02A2-47A0-8CFC-636DB3306B90}" type="pres">
      <dgm:prSet presAssocID="{2E0472F5-C868-4459-B509-85225E5FA8FA}" presName="negativeSpace" presStyleCnt="0"/>
      <dgm:spPr/>
    </dgm:pt>
    <dgm:pt modelId="{81CF1940-8C23-4FCD-AED6-86484FEB6BEA}" type="pres">
      <dgm:prSet presAssocID="{2E0472F5-C868-4459-B509-85225E5FA8FA}" presName="childText" presStyleLbl="conFgAcc1" presStyleIdx="0" presStyleCnt="4">
        <dgm:presLayoutVars>
          <dgm:bulletEnabled val="1"/>
        </dgm:presLayoutVars>
      </dgm:prSet>
      <dgm:spPr/>
    </dgm:pt>
    <dgm:pt modelId="{FF753D8C-C3FC-48BD-BD81-402FB020D3A8}" type="pres">
      <dgm:prSet presAssocID="{271CA785-39C8-423C-A3A9-281DF12FE07B}" presName="spaceBetweenRectangles" presStyleCnt="0"/>
      <dgm:spPr/>
    </dgm:pt>
    <dgm:pt modelId="{2C6ADF83-154B-4B46-9A59-C342F75C9C8E}" type="pres">
      <dgm:prSet presAssocID="{4F4FB4F2-E2F6-4089-A848-8243F1A9802B}" presName="parentLin" presStyleCnt="0"/>
      <dgm:spPr/>
    </dgm:pt>
    <dgm:pt modelId="{D9B3071B-A08D-4964-A118-40241700DBF3}" type="pres">
      <dgm:prSet presAssocID="{4F4FB4F2-E2F6-4089-A848-8243F1A9802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668F06C-397F-44DC-A995-9B87153224AB}" type="pres">
      <dgm:prSet presAssocID="{4F4FB4F2-E2F6-4089-A848-8243F1A980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37676-191C-45A2-8329-2904FE56238B}" type="pres">
      <dgm:prSet presAssocID="{4F4FB4F2-E2F6-4089-A848-8243F1A9802B}" presName="negativeSpace" presStyleCnt="0"/>
      <dgm:spPr/>
    </dgm:pt>
    <dgm:pt modelId="{26EA1A98-5584-4978-8D09-4C1CE6E78969}" type="pres">
      <dgm:prSet presAssocID="{4F4FB4F2-E2F6-4089-A848-8243F1A9802B}" presName="childText" presStyleLbl="conFgAcc1" presStyleIdx="1" presStyleCnt="4">
        <dgm:presLayoutVars>
          <dgm:bulletEnabled val="1"/>
        </dgm:presLayoutVars>
      </dgm:prSet>
      <dgm:spPr/>
    </dgm:pt>
    <dgm:pt modelId="{2002991D-7E76-4ABA-A10E-B5D18CD793AD}" type="pres">
      <dgm:prSet presAssocID="{FBD619A8-EEA3-4664-B604-4F98E36CF740}" presName="spaceBetweenRectangles" presStyleCnt="0"/>
      <dgm:spPr/>
    </dgm:pt>
    <dgm:pt modelId="{F2C6CF1C-F5F2-4A88-AFF5-69FC26C0102B}" type="pres">
      <dgm:prSet presAssocID="{9758D91C-6076-4939-9C1A-7D17EAFDFE38}" presName="parentLin" presStyleCnt="0"/>
      <dgm:spPr/>
    </dgm:pt>
    <dgm:pt modelId="{E751E6D2-B8B6-41DA-83BC-009050347B63}" type="pres">
      <dgm:prSet presAssocID="{9758D91C-6076-4939-9C1A-7D17EAFDFE3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1987FB4-11B6-4E35-B500-928B9FFC895C}" type="pres">
      <dgm:prSet presAssocID="{9758D91C-6076-4939-9C1A-7D17EAFDFE3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E9BE2-EF15-4E5D-A552-A6DEF4B7BF61}" type="pres">
      <dgm:prSet presAssocID="{9758D91C-6076-4939-9C1A-7D17EAFDFE38}" presName="negativeSpace" presStyleCnt="0"/>
      <dgm:spPr/>
    </dgm:pt>
    <dgm:pt modelId="{1722B678-328E-460B-AAC1-83C2112AC1A3}" type="pres">
      <dgm:prSet presAssocID="{9758D91C-6076-4939-9C1A-7D17EAFDFE38}" presName="childText" presStyleLbl="conFgAcc1" presStyleIdx="2" presStyleCnt="4">
        <dgm:presLayoutVars>
          <dgm:bulletEnabled val="1"/>
        </dgm:presLayoutVars>
      </dgm:prSet>
      <dgm:spPr/>
    </dgm:pt>
    <dgm:pt modelId="{EB68679A-C8D2-4D64-A81B-4DE0B0B3186C}" type="pres">
      <dgm:prSet presAssocID="{7B805759-BBD2-4F6C-AFAD-327506FFB398}" presName="spaceBetweenRectangles" presStyleCnt="0"/>
      <dgm:spPr/>
    </dgm:pt>
    <dgm:pt modelId="{2997B59B-16CD-4A1F-A02C-3360C028691A}" type="pres">
      <dgm:prSet presAssocID="{3800A846-0987-4A76-8922-9ED5DA16F94C}" presName="parentLin" presStyleCnt="0"/>
      <dgm:spPr/>
    </dgm:pt>
    <dgm:pt modelId="{4403838F-359F-4D18-9EE8-4F3E9FAAB0BA}" type="pres">
      <dgm:prSet presAssocID="{3800A846-0987-4A76-8922-9ED5DA16F94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FB472FC-5727-4BFD-A754-ECA512EAF9C4}" type="pres">
      <dgm:prSet presAssocID="{3800A846-0987-4A76-8922-9ED5DA16F9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D068B-B761-4448-892A-FF7E01FF1D0D}" type="pres">
      <dgm:prSet presAssocID="{3800A846-0987-4A76-8922-9ED5DA16F94C}" presName="negativeSpace" presStyleCnt="0"/>
      <dgm:spPr/>
    </dgm:pt>
    <dgm:pt modelId="{A557A593-450D-4C6B-97F5-55F4ECC28163}" type="pres">
      <dgm:prSet presAssocID="{3800A846-0987-4A76-8922-9ED5DA16F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3ACEE7-DC22-4370-9670-9DE89A4B0853}" type="presOf" srcId="{3800A846-0987-4A76-8922-9ED5DA16F94C}" destId="{EFB472FC-5727-4BFD-A754-ECA512EAF9C4}" srcOrd="1" destOrd="0" presId="urn:microsoft.com/office/officeart/2005/8/layout/list1"/>
    <dgm:cxn modelId="{11E44A89-BA51-4CF8-A751-5733D4B80CE2}" type="presOf" srcId="{2E0472F5-C868-4459-B509-85225E5FA8FA}" destId="{AD34480D-6F8E-47B1-BD53-36FFC74C2AA6}" srcOrd="0" destOrd="0" presId="urn:microsoft.com/office/officeart/2005/8/layout/list1"/>
    <dgm:cxn modelId="{CBAE6FE3-47AF-41AE-B44E-AC91B99A94A7}" type="presOf" srcId="{3800A846-0987-4A76-8922-9ED5DA16F94C}" destId="{4403838F-359F-4D18-9EE8-4F3E9FAAB0BA}" srcOrd="0" destOrd="0" presId="urn:microsoft.com/office/officeart/2005/8/layout/list1"/>
    <dgm:cxn modelId="{17B62589-6B4F-4430-BBE0-A7C75C1DBDAC}" srcId="{8844C73D-4083-45EA-99FF-768F8C5459B5}" destId="{2E0472F5-C868-4459-B509-85225E5FA8FA}" srcOrd="0" destOrd="0" parTransId="{BE06407A-4155-428C-BC8B-9A7166EB5412}" sibTransId="{271CA785-39C8-423C-A3A9-281DF12FE07B}"/>
    <dgm:cxn modelId="{AA60D14C-9582-4680-BEC5-2B09BF94AFCE}" type="presOf" srcId="{9758D91C-6076-4939-9C1A-7D17EAFDFE38}" destId="{31987FB4-11B6-4E35-B500-928B9FFC895C}" srcOrd="1" destOrd="0" presId="urn:microsoft.com/office/officeart/2005/8/layout/list1"/>
    <dgm:cxn modelId="{F57562E0-EB1D-4E19-A59D-3C5A17AA0DE1}" type="presOf" srcId="{2E0472F5-C868-4459-B509-85225E5FA8FA}" destId="{35FEC4A4-7C20-4E22-840A-72BF873DA653}" srcOrd="1" destOrd="0" presId="urn:microsoft.com/office/officeart/2005/8/layout/list1"/>
    <dgm:cxn modelId="{C89C00C9-B722-4666-90C0-316F71576F01}" srcId="{8844C73D-4083-45EA-99FF-768F8C5459B5}" destId="{9758D91C-6076-4939-9C1A-7D17EAFDFE38}" srcOrd="2" destOrd="0" parTransId="{FA3D2FB0-F048-46E1-B7AF-94648B744372}" sibTransId="{7B805759-BBD2-4F6C-AFAD-327506FFB398}"/>
    <dgm:cxn modelId="{06BEC75A-567A-4646-B60F-8B2E145CE6E7}" type="presOf" srcId="{4F4FB4F2-E2F6-4089-A848-8243F1A9802B}" destId="{1668F06C-397F-44DC-A995-9B87153224AB}" srcOrd="1" destOrd="0" presId="urn:microsoft.com/office/officeart/2005/8/layout/list1"/>
    <dgm:cxn modelId="{E499FDE8-1D1E-4225-9A1C-83E5EC79BF21}" type="presOf" srcId="{9758D91C-6076-4939-9C1A-7D17EAFDFE38}" destId="{E751E6D2-B8B6-41DA-83BC-009050347B63}" srcOrd="0" destOrd="0" presId="urn:microsoft.com/office/officeart/2005/8/layout/list1"/>
    <dgm:cxn modelId="{FABE84B3-5F1F-471C-AD45-11EC9F04CA1C}" type="presOf" srcId="{4F4FB4F2-E2F6-4089-A848-8243F1A9802B}" destId="{D9B3071B-A08D-4964-A118-40241700DBF3}" srcOrd="0" destOrd="0" presId="urn:microsoft.com/office/officeart/2005/8/layout/list1"/>
    <dgm:cxn modelId="{BEA9E3F1-22B2-4D67-8616-FAD986A498C7}" srcId="{8844C73D-4083-45EA-99FF-768F8C5459B5}" destId="{4F4FB4F2-E2F6-4089-A848-8243F1A9802B}" srcOrd="1" destOrd="0" parTransId="{8779B245-38AC-4804-8A4A-7BBF8FA6DA0D}" sibTransId="{FBD619A8-EEA3-4664-B604-4F98E36CF740}"/>
    <dgm:cxn modelId="{A60C5E1C-AD9C-46AD-B240-31FD404B7B8F}" type="presOf" srcId="{8844C73D-4083-45EA-99FF-768F8C5459B5}" destId="{E1342B17-F5EA-4A8D-B9E6-ACD40D1118E5}" srcOrd="0" destOrd="0" presId="urn:microsoft.com/office/officeart/2005/8/layout/list1"/>
    <dgm:cxn modelId="{01928710-38AF-40DC-8903-6F55B308391E}" srcId="{8844C73D-4083-45EA-99FF-768F8C5459B5}" destId="{3800A846-0987-4A76-8922-9ED5DA16F94C}" srcOrd="3" destOrd="0" parTransId="{3A04B690-4AA0-43F1-96AD-83AEEFEC321D}" sibTransId="{EE040F02-6F12-4E94-B6BE-84E54404261D}"/>
    <dgm:cxn modelId="{2BA234CE-52F1-4C3A-A1BD-3DEB7F13A5E5}" type="presParOf" srcId="{E1342B17-F5EA-4A8D-B9E6-ACD40D1118E5}" destId="{33651609-BB59-4DB5-9BD5-3F6E66B512FA}" srcOrd="0" destOrd="0" presId="urn:microsoft.com/office/officeart/2005/8/layout/list1"/>
    <dgm:cxn modelId="{8FD063A9-986C-499C-BD31-B1424BCEFC44}" type="presParOf" srcId="{33651609-BB59-4DB5-9BD5-3F6E66B512FA}" destId="{AD34480D-6F8E-47B1-BD53-36FFC74C2AA6}" srcOrd="0" destOrd="0" presId="urn:microsoft.com/office/officeart/2005/8/layout/list1"/>
    <dgm:cxn modelId="{0FDB2BC5-448F-464D-A852-67D926F7DB2F}" type="presParOf" srcId="{33651609-BB59-4DB5-9BD5-3F6E66B512FA}" destId="{35FEC4A4-7C20-4E22-840A-72BF873DA653}" srcOrd="1" destOrd="0" presId="urn:microsoft.com/office/officeart/2005/8/layout/list1"/>
    <dgm:cxn modelId="{8AA5A0E8-F753-421B-964B-F4EA53FBB2DD}" type="presParOf" srcId="{E1342B17-F5EA-4A8D-B9E6-ACD40D1118E5}" destId="{2AF54C56-02A2-47A0-8CFC-636DB3306B90}" srcOrd="1" destOrd="0" presId="urn:microsoft.com/office/officeart/2005/8/layout/list1"/>
    <dgm:cxn modelId="{243CB744-FE0B-409D-B828-E56658CFE224}" type="presParOf" srcId="{E1342B17-F5EA-4A8D-B9E6-ACD40D1118E5}" destId="{81CF1940-8C23-4FCD-AED6-86484FEB6BEA}" srcOrd="2" destOrd="0" presId="urn:microsoft.com/office/officeart/2005/8/layout/list1"/>
    <dgm:cxn modelId="{245C8BA0-DDA7-4063-90BB-550567C9245E}" type="presParOf" srcId="{E1342B17-F5EA-4A8D-B9E6-ACD40D1118E5}" destId="{FF753D8C-C3FC-48BD-BD81-402FB020D3A8}" srcOrd="3" destOrd="0" presId="urn:microsoft.com/office/officeart/2005/8/layout/list1"/>
    <dgm:cxn modelId="{5D8965BD-60C0-417D-B6E4-3AD03A675956}" type="presParOf" srcId="{E1342B17-F5EA-4A8D-B9E6-ACD40D1118E5}" destId="{2C6ADF83-154B-4B46-9A59-C342F75C9C8E}" srcOrd="4" destOrd="0" presId="urn:microsoft.com/office/officeart/2005/8/layout/list1"/>
    <dgm:cxn modelId="{FE8BB7A2-EC28-4E9E-AEA4-53831C449354}" type="presParOf" srcId="{2C6ADF83-154B-4B46-9A59-C342F75C9C8E}" destId="{D9B3071B-A08D-4964-A118-40241700DBF3}" srcOrd="0" destOrd="0" presId="urn:microsoft.com/office/officeart/2005/8/layout/list1"/>
    <dgm:cxn modelId="{D27D6DE3-0181-42FB-BA41-4187787D5B43}" type="presParOf" srcId="{2C6ADF83-154B-4B46-9A59-C342F75C9C8E}" destId="{1668F06C-397F-44DC-A995-9B87153224AB}" srcOrd="1" destOrd="0" presId="urn:microsoft.com/office/officeart/2005/8/layout/list1"/>
    <dgm:cxn modelId="{97348E55-564A-413F-BC80-F9569AB7AD73}" type="presParOf" srcId="{E1342B17-F5EA-4A8D-B9E6-ACD40D1118E5}" destId="{4F837676-191C-45A2-8329-2904FE56238B}" srcOrd="5" destOrd="0" presId="urn:microsoft.com/office/officeart/2005/8/layout/list1"/>
    <dgm:cxn modelId="{30A8CC2B-F686-48E1-84AB-FABE770806B5}" type="presParOf" srcId="{E1342B17-F5EA-4A8D-B9E6-ACD40D1118E5}" destId="{26EA1A98-5584-4978-8D09-4C1CE6E78969}" srcOrd="6" destOrd="0" presId="urn:microsoft.com/office/officeart/2005/8/layout/list1"/>
    <dgm:cxn modelId="{D614940F-7092-4BC6-8A00-011D1C6BB094}" type="presParOf" srcId="{E1342B17-F5EA-4A8D-B9E6-ACD40D1118E5}" destId="{2002991D-7E76-4ABA-A10E-B5D18CD793AD}" srcOrd="7" destOrd="0" presId="urn:microsoft.com/office/officeart/2005/8/layout/list1"/>
    <dgm:cxn modelId="{3DF341A5-F2B2-49AA-BCBB-A65C094948B6}" type="presParOf" srcId="{E1342B17-F5EA-4A8D-B9E6-ACD40D1118E5}" destId="{F2C6CF1C-F5F2-4A88-AFF5-69FC26C0102B}" srcOrd="8" destOrd="0" presId="urn:microsoft.com/office/officeart/2005/8/layout/list1"/>
    <dgm:cxn modelId="{C5973A37-BDEC-4CFA-9571-9B4E55A18D4B}" type="presParOf" srcId="{F2C6CF1C-F5F2-4A88-AFF5-69FC26C0102B}" destId="{E751E6D2-B8B6-41DA-83BC-009050347B63}" srcOrd="0" destOrd="0" presId="urn:microsoft.com/office/officeart/2005/8/layout/list1"/>
    <dgm:cxn modelId="{8532088C-E995-4BDA-8A39-F3EDC17E5890}" type="presParOf" srcId="{F2C6CF1C-F5F2-4A88-AFF5-69FC26C0102B}" destId="{31987FB4-11B6-4E35-B500-928B9FFC895C}" srcOrd="1" destOrd="0" presId="urn:microsoft.com/office/officeart/2005/8/layout/list1"/>
    <dgm:cxn modelId="{FFD4338B-28AD-4ECF-8026-6497ED55399C}" type="presParOf" srcId="{E1342B17-F5EA-4A8D-B9E6-ACD40D1118E5}" destId="{9B8E9BE2-EF15-4E5D-A552-A6DEF4B7BF61}" srcOrd="9" destOrd="0" presId="urn:microsoft.com/office/officeart/2005/8/layout/list1"/>
    <dgm:cxn modelId="{E41B3C45-6DE0-4247-A3F8-602B17F1B22A}" type="presParOf" srcId="{E1342B17-F5EA-4A8D-B9E6-ACD40D1118E5}" destId="{1722B678-328E-460B-AAC1-83C2112AC1A3}" srcOrd="10" destOrd="0" presId="urn:microsoft.com/office/officeart/2005/8/layout/list1"/>
    <dgm:cxn modelId="{20244908-586E-4D57-A97C-F51FA179BF11}" type="presParOf" srcId="{E1342B17-F5EA-4A8D-B9E6-ACD40D1118E5}" destId="{EB68679A-C8D2-4D64-A81B-4DE0B0B3186C}" srcOrd="11" destOrd="0" presId="urn:microsoft.com/office/officeart/2005/8/layout/list1"/>
    <dgm:cxn modelId="{C6CFC4B5-502A-4E64-95CE-B48213909D69}" type="presParOf" srcId="{E1342B17-F5EA-4A8D-B9E6-ACD40D1118E5}" destId="{2997B59B-16CD-4A1F-A02C-3360C028691A}" srcOrd="12" destOrd="0" presId="urn:microsoft.com/office/officeart/2005/8/layout/list1"/>
    <dgm:cxn modelId="{49722BAE-9D11-4DFC-88D3-F3B7D4D0D134}" type="presParOf" srcId="{2997B59B-16CD-4A1F-A02C-3360C028691A}" destId="{4403838F-359F-4D18-9EE8-4F3E9FAAB0BA}" srcOrd="0" destOrd="0" presId="urn:microsoft.com/office/officeart/2005/8/layout/list1"/>
    <dgm:cxn modelId="{C3D3628B-B4DC-40FC-8406-B68546D16826}" type="presParOf" srcId="{2997B59B-16CD-4A1F-A02C-3360C028691A}" destId="{EFB472FC-5727-4BFD-A754-ECA512EAF9C4}" srcOrd="1" destOrd="0" presId="urn:microsoft.com/office/officeart/2005/8/layout/list1"/>
    <dgm:cxn modelId="{3A69911C-69EE-4228-910A-7D71B042E91F}" type="presParOf" srcId="{E1342B17-F5EA-4A8D-B9E6-ACD40D1118E5}" destId="{477D068B-B761-4448-892A-FF7E01FF1D0D}" srcOrd="13" destOrd="0" presId="urn:microsoft.com/office/officeart/2005/8/layout/list1"/>
    <dgm:cxn modelId="{882735E9-4AE1-4E04-979F-75239537466F}" type="presParOf" srcId="{E1342B17-F5EA-4A8D-B9E6-ACD40D1118E5}" destId="{A557A593-450D-4C6B-97F5-55F4ECC28163}" srcOrd="1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BA6912-1D61-43C7-8866-B29C83E3AC9A}" type="doc">
      <dgm:prSet loTypeId="urn:microsoft.com/office/officeart/2005/8/layout/radial3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4F784E-6910-4A57-8CC7-78B825BF885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Формирование системности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биологических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знаний и умений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0CFD778-C31C-49A0-85D3-48078FBC2A84}" type="parTrans" cxnId="{08DF3BD7-2DCD-4B8D-8AA9-5D8C85A756EB}">
      <dgm:prSet/>
      <dgm:spPr/>
      <dgm:t>
        <a:bodyPr/>
        <a:lstStyle/>
        <a:p>
          <a:endParaRPr lang="ru-RU"/>
        </a:p>
      </dgm:t>
    </dgm:pt>
    <dgm:pt modelId="{1AE44ED4-BD88-4ABF-832A-74981351EAF9}" type="sibTrans" cxnId="{08DF3BD7-2DCD-4B8D-8AA9-5D8C85A756EB}">
      <dgm:prSet/>
      <dgm:spPr/>
      <dgm:t>
        <a:bodyPr/>
        <a:lstStyle/>
        <a:p>
          <a:endParaRPr lang="ru-RU"/>
        </a:p>
      </dgm:t>
    </dgm:pt>
    <dgm:pt modelId="{EEB7EF6D-F8DD-4883-B4AD-7DE7DB010A79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стандарта биологического образования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59D826-A7B2-459C-A6D0-691603B176DD}" type="parTrans" cxnId="{6FDE4DC0-6D21-4DD9-8A9A-52DA5635DBE4}">
      <dgm:prSet/>
      <dgm:spPr/>
      <dgm:t>
        <a:bodyPr/>
        <a:lstStyle/>
        <a:p>
          <a:endParaRPr lang="ru-RU"/>
        </a:p>
      </dgm:t>
    </dgm:pt>
    <dgm:pt modelId="{46C29EB7-97DC-48ED-8B63-7D6E8CE6073E}" type="sibTrans" cxnId="{6FDE4DC0-6D21-4DD9-8A9A-52DA5635DBE4}">
      <dgm:prSet/>
      <dgm:spPr/>
      <dgm:t>
        <a:bodyPr/>
        <a:lstStyle/>
        <a:p>
          <a:endParaRPr lang="ru-RU"/>
        </a:p>
      </dgm:t>
    </dgm:pt>
    <dgm:pt modelId="{994E45B0-FC99-4DB8-86CB-2370AF38D6D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Анализ учебных программ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8626AD9-8E91-48C5-A739-6885283324DB}" type="parTrans" cxnId="{E007DB9B-F623-4649-9C5B-95E11E3892FB}">
      <dgm:prSet/>
      <dgm:spPr/>
      <dgm:t>
        <a:bodyPr/>
        <a:lstStyle/>
        <a:p>
          <a:endParaRPr lang="ru-RU"/>
        </a:p>
      </dgm:t>
    </dgm:pt>
    <dgm:pt modelId="{5369B759-B020-412D-AEC3-9F168EB12BC7}" type="sibTrans" cxnId="{E007DB9B-F623-4649-9C5B-95E11E3892FB}">
      <dgm:prSet/>
      <dgm:spPr/>
      <dgm:t>
        <a:bodyPr/>
        <a:lstStyle/>
        <a:p>
          <a:endParaRPr lang="ru-RU"/>
        </a:p>
      </dgm:t>
    </dgm:pt>
    <dgm:pt modelId="{71756490-A503-456D-B84A-20AB1FA2EBA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Анализ учебников и учебных пособий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84B5E2-60AE-4E99-8AFC-20D926CC5AC2}" type="parTrans" cxnId="{CD866513-23CA-45D8-AB88-CC89C6AB085A}">
      <dgm:prSet/>
      <dgm:spPr/>
      <dgm:t>
        <a:bodyPr/>
        <a:lstStyle/>
        <a:p>
          <a:endParaRPr lang="ru-RU"/>
        </a:p>
      </dgm:t>
    </dgm:pt>
    <dgm:pt modelId="{E75D3712-127C-4AE4-8AEF-7D68005AB8E5}" type="sibTrans" cxnId="{CD866513-23CA-45D8-AB88-CC89C6AB085A}">
      <dgm:prSet/>
      <dgm:spPr/>
      <dgm:t>
        <a:bodyPr/>
        <a:lstStyle/>
        <a:p>
          <a:endParaRPr lang="ru-RU"/>
        </a:p>
      </dgm:t>
    </dgm:pt>
    <dgm:pt modelId="{F616AFBC-9800-46BB-9B49-2429B4F2540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Отбор готовых или создание собственных разработок уроков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D4ECC69-5BC7-473F-B1CA-542C12AC14BC}" type="parTrans" cxnId="{F6548697-ED55-4DEE-ABF5-A83AB57307F6}">
      <dgm:prSet/>
      <dgm:spPr/>
      <dgm:t>
        <a:bodyPr/>
        <a:lstStyle/>
        <a:p>
          <a:endParaRPr lang="ru-RU"/>
        </a:p>
      </dgm:t>
    </dgm:pt>
    <dgm:pt modelId="{D7BCB81F-7F45-497E-BDD6-F82756DBA7C9}" type="sibTrans" cxnId="{F6548697-ED55-4DEE-ABF5-A83AB57307F6}">
      <dgm:prSet/>
      <dgm:spPr/>
      <dgm:t>
        <a:bodyPr/>
        <a:lstStyle/>
        <a:p>
          <a:endParaRPr lang="ru-RU"/>
        </a:p>
      </dgm:t>
    </dgm:pt>
    <dgm:pt modelId="{5234FA99-21BD-430A-9BED-39B447B40781}">
      <dgm:prSet/>
      <dgm:spPr/>
      <dgm:t>
        <a:bodyPr/>
        <a:lstStyle/>
        <a:p>
          <a:endParaRPr lang="ru-RU" dirty="0"/>
        </a:p>
      </dgm:t>
    </dgm:pt>
    <dgm:pt modelId="{55C66F61-A8F5-41A8-A8FD-E47BCC428DC9}" type="parTrans" cxnId="{D2975344-613B-4104-8E16-40BB706B640A}">
      <dgm:prSet/>
      <dgm:spPr/>
      <dgm:t>
        <a:bodyPr/>
        <a:lstStyle/>
        <a:p>
          <a:endParaRPr lang="ru-RU"/>
        </a:p>
      </dgm:t>
    </dgm:pt>
    <dgm:pt modelId="{8D9A38E0-E0DF-4519-BCE3-A0F7403B25FA}" type="sibTrans" cxnId="{D2975344-613B-4104-8E16-40BB706B640A}">
      <dgm:prSet/>
      <dgm:spPr/>
      <dgm:t>
        <a:bodyPr/>
        <a:lstStyle/>
        <a:p>
          <a:endParaRPr lang="ru-RU"/>
        </a:p>
      </dgm:t>
    </dgm:pt>
    <dgm:pt modelId="{7AAE112E-E4F8-4C02-9ED2-DFEF05B4B5C4}">
      <dgm:prSet custT="1"/>
      <dgm:spPr/>
      <dgm:t>
        <a:bodyPr/>
        <a:lstStyle/>
        <a:p>
          <a:endParaRPr lang="ru-RU" dirty="0"/>
        </a:p>
      </dgm:t>
    </dgm:pt>
    <dgm:pt modelId="{9AC49C53-F168-44F6-A3DB-D8BF24DC4DF9}" type="parTrans" cxnId="{2985D102-EFAF-47F8-9184-831A6E8167B3}">
      <dgm:prSet/>
      <dgm:spPr/>
      <dgm:t>
        <a:bodyPr/>
        <a:lstStyle/>
        <a:p>
          <a:endParaRPr lang="ru-RU"/>
        </a:p>
      </dgm:t>
    </dgm:pt>
    <dgm:pt modelId="{5DD1EECF-9174-4D2B-977E-675CB8FC55C9}" type="sibTrans" cxnId="{2985D102-EFAF-47F8-9184-831A6E8167B3}">
      <dgm:prSet/>
      <dgm:spPr/>
      <dgm:t>
        <a:bodyPr/>
        <a:lstStyle/>
        <a:p>
          <a:endParaRPr lang="ru-RU"/>
        </a:p>
      </dgm:t>
    </dgm:pt>
    <dgm:pt modelId="{FD1CF4F1-37AA-47F3-A179-E4AF543F1449}">
      <dgm:prSet/>
      <dgm:spPr/>
      <dgm:t>
        <a:bodyPr/>
        <a:lstStyle/>
        <a:p>
          <a:endParaRPr lang="ru-RU" dirty="0"/>
        </a:p>
      </dgm:t>
    </dgm:pt>
    <dgm:pt modelId="{3E19F257-8374-4D4D-A194-096948A44E88}" type="parTrans" cxnId="{AE3384C3-D687-457D-BD32-5CBEB525D7B8}">
      <dgm:prSet/>
      <dgm:spPr/>
      <dgm:t>
        <a:bodyPr/>
        <a:lstStyle/>
        <a:p>
          <a:endParaRPr lang="ru-RU"/>
        </a:p>
      </dgm:t>
    </dgm:pt>
    <dgm:pt modelId="{B7B12447-AFAD-403B-85EA-47DF9223699A}" type="sibTrans" cxnId="{AE3384C3-D687-457D-BD32-5CBEB525D7B8}">
      <dgm:prSet/>
      <dgm:spPr/>
      <dgm:t>
        <a:bodyPr/>
        <a:lstStyle/>
        <a:p>
          <a:endParaRPr lang="ru-RU"/>
        </a:p>
      </dgm:t>
    </dgm:pt>
    <dgm:pt modelId="{567C8F3A-E5B0-401A-AA84-62B8D7C2EDE1}">
      <dgm:prSet/>
      <dgm:spPr/>
      <dgm:t>
        <a:bodyPr/>
        <a:lstStyle/>
        <a:p>
          <a:endParaRPr lang="ru-RU" dirty="0"/>
        </a:p>
      </dgm:t>
    </dgm:pt>
    <dgm:pt modelId="{52AF79D9-F0CC-47FA-B782-53EA9AFF5772}" type="parTrans" cxnId="{1DF9515B-FF2C-4BC0-8CBF-EBBBF5AC96BB}">
      <dgm:prSet/>
      <dgm:spPr/>
      <dgm:t>
        <a:bodyPr/>
        <a:lstStyle/>
        <a:p>
          <a:endParaRPr lang="ru-RU"/>
        </a:p>
      </dgm:t>
    </dgm:pt>
    <dgm:pt modelId="{2991BD10-14EB-428B-B516-AD93C63F8D43}" type="sibTrans" cxnId="{1DF9515B-FF2C-4BC0-8CBF-EBBBF5AC96BB}">
      <dgm:prSet/>
      <dgm:spPr/>
      <dgm:t>
        <a:bodyPr/>
        <a:lstStyle/>
        <a:p>
          <a:endParaRPr lang="ru-RU"/>
        </a:p>
      </dgm:t>
    </dgm:pt>
    <dgm:pt modelId="{902C423A-BF98-453D-B206-EDA552AA583D}" type="pres">
      <dgm:prSet presAssocID="{66BA6912-1D61-43C7-8866-B29C83E3AC9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A91CC-BFEF-4F97-983C-21CC4B62A4AA}" type="pres">
      <dgm:prSet presAssocID="{66BA6912-1D61-43C7-8866-B29C83E3AC9A}" presName="radial" presStyleCnt="0">
        <dgm:presLayoutVars>
          <dgm:animLvl val="ctr"/>
        </dgm:presLayoutVars>
      </dgm:prSet>
      <dgm:spPr/>
    </dgm:pt>
    <dgm:pt modelId="{F5731BEF-18D6-4556-8EA7-D2CC61302B5B}" type="pres">
      <dgm:prSet presAssocID="{A04F784E-6910-4A57-8CC7-78B825BF885F}" presName="centerShape" presStyleLbl="vennNode1" presStyleIdx="0" presStyleCnt="5" custScaleX="78336" custScaleY="68477"/>
      <dgm:spPr/>
      <dgm:t>
        <a:bodyPr/>
        <a:lstStyle/>
        <a:p>
          <a:endParaRPr lang="ru-RU"/>
        </a:p>
      </dgm:t>
    </dgm:pt>
    <dgm:pt modelId="{E32985FB-DFA1-45B9-9820-3E8ECE44DF04}" type="pres">
      <dgm:prSet presAssocID="{EEB7EF6D-F8DD-4883-B4AD-7DE7DB010A79}" presName="node" presStyleLbl="vennNode1" presStyleIdx="1" presStyleCnt="5" custScaleX="139438" custScaleY="104968" custRadScaleRad="89341" custRadScaleInc="-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1A7EE-E5D9-42F5-BB17-0EABCC2A04D1}" type="pres">
      <dgm:prSet presAssocID="{994E45B0-FC99-4DB8-86CB-2370AF38D6D0}" presName="node" presStyleLbl="vennNode1" presStyleIdx="2" presStyleCnt="5" custScaleX="132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F2EF6-3372-4574-856F-43E65CD865E7}" type="pres">
      <dgm:prSet presAssocID="{71756490-A503-456D-B84A-20AB1FA2EBA7}" presName="node" presStyleLbl="vennNode1" presStyleIdx="3" presStyleCnt="5" custScaleX="114086" custRadScaleRad="84070" custRadScaleInc="-3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C3440-D741-4A6C-9B46-AD193BD2544E}" type="pres">
      <dgm:prSet presAssocID="{F616AFBC-9800-46BB-9B49-2429B4F2540F}" presName="node" presStyleLbl="vennNode1" presStyleIdx="4" presStyleCnt="5" custScaleX="141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07DB9B-F623-4649-9C5B-95E11E3892FB}" srcId="{A04F784E-6910-4A57-8CC7-78B825BF885F}" destId="{994E45B0-FC99-4DB8-86CB-2370AF38D6D0}" srcOrd="1" destOrd="0" parTransId="{18626AD9-8E91-48C5-A739-6885283324DB}" sibTransId="{5369B759-B020-412D-AEC3-9F168EB12BC7}"/>
    <dgm:cxn modelId="{483AEABE-7407-46FA-85B5-CF69DEE33E31}" type="presOf" srcId="{994E45B0-FC99-4DB8-86CB-2370AF38D6D0}" destId="{D561A7EE-E5D9-42F5-BB17-0EABCC2A04D1}" srcOrd="0" destOrd="0" presId="urn:microsoft.com/office/officeart/2005/8/layout/radial3"/>
    <dgm:cxn modelId="{1DF9515B-FF2C-4BC0-8CBF-EBBBF5AC96BB}" srcId="{66BA6912-1D61-43C7-8866-B29C83E3AC9A}" destId="{567C8F3A-E5B0-401A-AA84-62B8D7C2EDE1}" srcOrd="4" destOrd="0" parTransId="{52AF79D9-F0CC-47FA-B782-53EA9AFF5772}" sibTransId="{2991BD10-14EB-428B-B516-AD93C63F8D43}"/>
    <dgm:cxn modelId="{CD866513-23CA-45D8-AB88-CC89C6AB085A}" srcId="{A04F784E-6910-4A57-8CC7-78B825BF885F}" destId="{71756490-A503-456D-B84A-20AB1FA2EBA7}" srcOrd="2" destOrd="0" parTransId="{0A84B5E2-60AE-4E99-8AFC-20D926CC5AC2}" sibTransId="{E75D3712-127C-4AE4-8AEF-7D68005AB8E5}"/>
    <dgm:cxn modelId="{6C809445-402B-4A6E-915F-BEDF220F60F9}" type="presOf" srcId="{F616AFBC-9800-46BB-9B49-2429B4F2540F}" destId="{21EC3440-D741-4A6C-9B46-AD193BD2544E}" srcOrd="0" destOrd="0" presId="urn:microsoft.com/office/officeart/2005/8/layout/radial3"/>
    <dgm:cxn modelId="{F42244F4-D59C-446B-9409-BD52EB20A016}" type="presOf" srcId="{EEB7EF6D-F8DD-4883-B4AD-7DE7DB010A79}" destId="{E32985FB-DFA1-45B9-9820-3E8ECE44DF04}" srcOrd="0" destOrd="0" presId="urn:microsoft.com/office/officeart/2005/8/layout/radial3"/>
    <dgm:cxn modelId="{D2975344-613B-4104-8E16-40BB706B640A}" srcId="{66BA6912-1D61-43C7-8866-B29C83E3AC9A}" destId="{5234FA99-21BD-430A-9BED-39B447B40781}" srcOrd="1" destOrd="0" parTransId="{55C66F61-A8F5-41A8-A8FD-E47BCC428DC9}" sibTransId="{8D9A38E0-E0DF-4519-BCE3-A0F7403B25FA}"/>
    <dgm:cxn modelId="{5345B7E9-1112-4898-B60B-DB1EC52C2417}" type="presOf" srcId="{66BA6912-1D61-43C7-8866-B29C83E3AC9A}" destId="{902C423A-BF98-453D-B206-EDA552AA583D}" srcOrd="0" destOrd="0" presId="urn:microsoft.com/office/officeart/2005/8/layout/radial3"/>
    <dgm:cxn modelId="{2985D102-EFAF-47F8-9184-831A6E8167B3}" srcId="{66BA6912-1D61-43C7-8866-B29C83E3AC9A}" destId="{7AAE112E-E4F8-4C02-9ED2-DFEF05B4B5C4}" srcOrd="2" destOrd="0" parTransId="{9AC49C53-F168-44F6-A3DB-D8BF24DC4DF9}" sibTransId="{5DD1EECF-9174-4D2B-977E-675CB8FC55C9}"/>
    <dgm:cxn modelId="{6FDE4DC0-6D21-4DD9-8A9A-52DA5635DBE4}" srcId="{A04F784E-6910-4A57-8CC7-78B825BF885F}" destId="{EEB7EF6D-F8DD-4883-B4AD-7DE7DB010A79}" srcOrd="0" destOrd="0" parTransId="{B959D826-A7B2-459C-A6D0-691603B176DD}" sibTransId="{46C29EB7-97DC-48ED-8B63-7D6E8CE6073E}"/>
    <dgm:cxn modelId="{08DF3BD7-2DCD-4B8D-8AA9-5D8C85A756EB}" srcId="{66BA6912-1D61-43C7-8866-B29C83E3AC9A}" destId="{A04F784E-6910-4A57-8CC7-78B825BF885F}" srcOrd="0" destOrd="0" parTransId="{80CFD778-C31C-49A0-85D3-48078FBC2A84}" sibTransId="{1AE44ED4-BD88-4ABF-832A-74981351EAF9}"/>
    <dgm:cxn modelId="{F6548697-ED55-4DEE-ABF5-A83AB57307F6}" srcId="{A04F784E-6910-4A57-8CC7-78B825BF885F}" destId="{F616AFBC-9800-46BB-9B49-2429B4F2540F}" srcOrd="3" destOrd="0" parTransId="{FD4ECC69-5BC7-473F-B1CA-542C12AC14BC}" sibTransId="{D7BCB81F-7F45-497E-BDD6-F82756DBA7C9}"/>
    <dgm:cxn modelId="{14260892-53AF-44DA-B9C9-26DB2A593000}" type="presOf" srcId="{71756490-A503-456D-B84A-20AB1FA2EBA7}" destId="{58AF2EF6-3372-4574-856F-43E65CD865E7}" srcOrd="0" destOrd="0" presId="urn:microsoft.com/office/officeart/2005/8/layout/radial3"/>
    <dgm:cxn modelId="{83FB5065-13F0-4E8D-A76E-4ABCA5ED159D}" type="presOf" srcId="{A04F784E-6910-4A57-8CC7-78B825BF885F}" destId="{F5731BEF-18D6-4556-8EA7-D2CC61302B5B}" srcOrd="0" destOrd="0" presId="urn:microsoft.com/office/officeart/2005/8/layout/radial3"/>
    <dgm:cxn modelId="{AE3384C3-D687-457D-BD32-5CBEB525D7B8}" srcId="{66BA6912-1D61-43C7-8866-B29C83E3AC9A}" destId="{FD1CF4F1-37AA-47F3-A179-E4AF543F1449}" srcOrd="3" destOrd="0" parTransId="{3E19F257-8374-4D4D-A194-096948A44E88}" sibTransId="{B7B12447-AFAD-403B-85EA-47DF9223699A}"/>
    <dgm:cxn modelId="{981C05B2-4326-4766-A00D-D2FA6A2067AD}" type="presParOf" srcId="{902C423A-BF98-453D-B206-EDA552AA583D}" destId="{FCDA91CC-BFEF-4F97-983C-21CC4B62A4AA}" srcOrd="0" destOrd="0" presId="urn:microsoft.com/office/officeart/2005/8/layout/radial3"/>
    <dgm:cxn modelId="{C854C2DB-C07F-417F-9583-A5BF11816E80}" type="presParOf" srcId="{FCDA91CC-BFEF-4F97-983C-21CC4B62A4AA}" destId="{F5731BEF-18D6-4556-8EA7-D2CC61302B5B}" srcOrd="0" destOrd="0" presId="urn:microsoft.com/office/officeart/2005/8/layout/radial3"/>
    <dgm:cxn modelId="{B1746C2B-BE37-4CC1-A3D2-9ED62240EB2A}" type="presParOf" srcId="{FCDA91CC-BFEF-4F97-983C-21CC4B62A4AA}" destId="{E32985FB-DFA1-45B9-9820-3E8ECE44DF04}" srcOrd="1" destOrd="0" presId="urn:microsoft.com/office/officeart/2005/8/layout/radial3"/>
    <dgm:cxn modelId="{C5A37D87-3366-4D1B-B2A7-6679FCF0A695}" type="presParOf" srcId="{FCDA91CC-BFEF-4F97-983C-21CC4B62A4AA}" destId="{D561A7EE-E5D9-42F5-BB17-0EABCC2A04D1}" srcOrd="2" destOrd="0" presId="urn:microsoft.com/office/officeart/2005/8/layout/radial3"/>
    <dgm:cxn modelId="{F8C8BC22-E655-4110-BF7A-B3151D837C50}" type="presParOf" srcId="{FCDA91CC-BFEF-4F97-983C-21CC4B62A4AA}" destId="{58AF2EF6-3372-4574-856F-43E65CD865E7}" srcOrd="3" destOrd="0" presId="urn:microsoft.com/office/officeart/2005/8/layout/radial3"/>
    <dgm:cxn modelId="{C4377722-1D30-4690-B597-77C7B6AD9991}" type="presParOf" srcId="{FCDA91CC-BFEF-4F97-983C-21CC4B62A4AA}" destId="{21EC3440-D741-4A6C-9B46-AD193BD2544E}" srcOrd="4" destOrd="0" presId="urn:microsoft.com/office/officeart/2005/8/layout/radial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E0D9C-2381-46FE-9CA8-86522199ABC2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38C07580-27F8-46CB-84D6-A9936022C05A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Творческая задача учителя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006AD8A1-8C50-444E-B17C-CC4788F132C9}" type="parTrans" cxnId="{136D0421-9A3F-415A-A7D7-33188ED52D2F}">
      <dgm:prSet/>
      <dgm:spPr/>
      <dgm:t>
        <a:bodyPr/>
        <a:lstStyle/>
        <a:p>
          <a:endParaRPr lang="ru-RU"/>
        </a:p>
      </dgm:t>
    </dgm:pt>
    <dgm:pt modelId="{08492760-05AB-4AAF-98E1-9D228A0C003E}" type="sibTrans" cxnId="{136D0421-9A3F-415A-A7D7-33188ED52D2F}">
      <dgm:prSet/>
      <dgm:spPr/>
      <dgm:t>
        <a:bodyPr/>
        <a:lstStyle/>
        <a:p>
          <a:endParaRPr lang="ru-RU" dirty="0"/>
        </a:p>
      </dgm:t>
    </dgm:pt>
    <dgm:pt modelId="{997BB7F7-D760-4886-8936-2F21110D153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Преобразование учебного материала в систему научных знаний и умений,  которые могут быть усвоены школьником  определенного возраста, уровня развития, способностей и склонностей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F87CE79-BB67-49C1-B18E-D35FC32B9EBB}" type="parTrans" cxnId="{BF5B25DF-127C-4CF6-A80F-031FFF3DB891}">
      <dgm:prSet/>
      <dgm:spPr/>
      <dgm:t>
        <a:bodyPr/>
        <a:lstStyle/>
        <a:p>
          <a:endParaRPr lang="ru-RU"/>
        </a:p>
      </dgm:t>
    </dgm:pt>
    <dgm:pt modelId="{C327315A-53ED-4DDF-806A-672FC0943F8D}" type="sibTrans" cxnId="{BF5B25DF-127C-4CF6-A80F-031FFF3DB891}">
      <dgm:prSet/>
      <dgm:spPr/>
      <dgm:t>
        <a:bodyPr/>
        <a:lstStyle/>
        <a:p>
          <a:endParaRPr lang="ru-RU"/>
        </a:p>
      </dgm:t>
    </dgm:pt>
    <dgm:pt modelId="{0EED6A35-03A9-48CB-840B-D67871496DA6}" type="pres">
      <dgm:prSet presAssocID="{63EE0D9C-2381-46FE-9CA8-86522199ABC2}" presName="Name0" presStyleCnt="0">
        <dgm:presLayoutVars>
          <dgm:dir/>
          <dgm:resizeHandles val="exact"/>
        </dgm:presLayoutVars>
      </dgm:prSet>
      <dgm:spPr/>
    </dgm:pt>
    <dgm:pt modelId="{77D83D21-1264-4209-AA93-4315BDD0350F}" type="pres">
      <dgm:prSet presAssocID="{38C07580-27F8-46CB-84D6-A9936022C05A}" presName="node" presStyleLbl="node1" presStyleIdx="0" presStyleCnt="2" custScaleX="4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02187-BC4B-4373-9621-3C0DE5C64ECB}" type="pres">
      <dgm:prSet presAssocID="{08492760-05AB-4AAF-98E1-9D228A0C003E}" presName="sibTrans" presStyleLbl="sibTrans2D1" presStyleIdx="0" presStyleCnt="1" custScaleX="152713" custScaleY="55634" custLinFactNeighborX="-932" custLinFactNeighborY="-9272"/>
      <dgm:spPr/>
      <dgm:t>
        <a:bodyPr/>
        <a:lstStyle/>
        <a:p>
          <a:endParaRPr lang="ru-RU"/>
        </a:p>
      </dgm:t>
    </dgm:pt>
    <dgm:pt modelId="{EF783135-3A29-4EF8-B7E2-08B555CF75EF}" type="pres">
      <dgm:prSet presAssocID="{08492760-05AB-4AAF-98E1-9D228A0C003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916F10D-5862-44AA-B643-3BB5B533742F}" type="pres">
      <dgm:prSet presAssocID="{997BB7F7-D760-4886-8936-2F21110D153F}" presName="node" presStyleLbl="node1" presStyleIdx="1" presStyleCnt="2" custScaleX="17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EBFB1A-520B-4032-8262-400C6EC94901}" type="presOf" srcId="{08492760-05AB-4AAF-98E1-9D228A0C003E}" destId="{EF783135-3A29-4EF8-B7E2-08B555CF75EF}" srcOrd="1" destOrd="0" presId="urn:microsoft.com/office/officeart/2005/8/layout/process1"/>
    <dgm:cxn modelId="{BF5B25DF-127C-4CF6-A80F-031FFF3DB891}" srcId="{63EE0D9C-2381-46FE-9CA8-86522199ABC2}" destId="{997BB7F7-D760-4886-8936-2F21110D153F}" srcOrd="1" destOrd="0" parTransId="{AF87CE79-BB67-49C1-B18E-D35FC32B9EBB}" sibTransId="{C327315A-53ED-4DDF-806A-672FC0943F8D}"/>
    <dgm:cxn modelId="{6F241A82-AA75-4CDD-83DD-B441FAEC80B0}" type="presOf" srcId="{63EE0D9C-2381-46FE-9CA8-86522199ABC2}" destId="{0EED6A35-03A9-48CB-840B-D67871496DA6}" srcOrd="0" destOrd="0" presId="urn:microsoft.com/office/officeart/2005/8/layout/process1"/>
    <dgm:cxn modelId="{B470686F-BE41-4475-A06A-CE5466FDD6E5}" type="presOf" srcId="{997BB7F7-D760-4886-8936-2F21110D153F}" destId="{0916F10D-5862-44AA-B643-3BB5B533742F}" srcOrd="0" destOrd="0" presId="urn:microsoft.com/office/officeart/2005/8/layout/process1"/>
    <dgm:cxn modelId="{45926BAB-DAC4-462C-A5B7-767ABFFECCBF}" type="presOf" srcId="{08492760-05AB-4AAF-98E1-9D228A0C003E}" destId="{FB502187-BC4B-4373-9621-3C0DE5C64ECB}" srcOrd="0" destOrd="0" presId="urn:microsoft.com/office/officeart/2005/8/layout/process1"/>
    <dgm:cxn modelId="{90D494D4-F4D5-4F35-953B-FAC879504C4E}" type="presOf" srcId="{38C07580-27F8-46CB-84D6-A9936022C05A}" destId="{77D83D21-1264-4209-AA93-4315BDD0350F}" srcOrd="0" destOrd="0" presId="urn:microsoft.com/office/officeart/2005/8/layout/process1"/>
    <dgm:cxn modelId="{136D0421-9A3F-415A-A7D7-33188ED52D2F}" srcId="{63EE0D9C-2381-46FE-9CA8-86522199ABC2}" destId="{38C07580-27F8-46CB-84D6-A9936022C05A}" srcOrd="0" destOrd="0" parTransId="{006AD8A1-8C50-444E-B17C-CC4788F132C9}" sibTransId="{08492760-05AB-4AAF-98E1-9D228A0C003E}"/>
    <dgm:cxn modelId="{51CC6F2F-CE2F-4406-8289-07EC6D02A987}" type="presParOf" srcId="{0EED6A35-03A9-48CB-840B-D67871496DA6}" destId="{77D83D21-1264-4209-AA93-4315BDD0350F}" srcOrd="0" destOrd="0" presId="urn:microsoft.com/office/officeart/2005/8/layout/process1"/>
    <dgm:cxn modelId="{0FB74543-B564-48D7-959A-B528CCBFCEFC}" type="presParOf" srcId="{0EED6A35-03A9-48CB-840B-D67871496DA6}" destId="{FB502187-BC4B-4373-9621-3C0DE5C64ECB}" srcOrd="1" destOrd="0" presId="urn:microsoft.com/office/officeart/2005/8/layout/process1"/>
    <dgm:cxn modelId="{52133DCF-72B1-42A5-87A2-93DE5F6947E3}" type="presParOf" srcId="{FB502187-BC4B-4373-9621-3C0DE5C64ECB}" destId="{EF783135-3A29-4EF8-B7E2-08B555CF75EF}" srcOrd="0" destOrd="0" presId="urn:microsoft.com/office/officeart/2005/8/layout/process1"/>
    <dgm:cxn modelId="{9A129409-BBF8-4DDC-9C7C-9B130B474A2E}" type="presParOf" srcId="{0EED6A35-03A9-48CB-840B-D67871496DA6}" destId="{0916F10D-5862-44AA-B643-3BB5B533742F}" srcOrd="2" destOrd="0" presId="urn:microsoft.com/office/officeart/2005/8/layout/process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5D1C36-F3FB-48EC-AE1F-62796289FEC3}" type="doc">
      <dgm:prSet loTypeId="urn:microsoft.com/office/officeart/2005/8/layout/defaul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A00A31-3222-4322-BFE5-9B5C8E1DE0D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история возникновения и развития  биологии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02F5A3E-EE02-4F3B-B3A8-204B7837DD56}" type="parTrans" cxnId="{969B1FEE-97A3-456D-9DA8-D21C4AE12D9C}">
      <dgm:prSet/>
      <dgm:spPr/>
      <dgm:t>
        <a:bodyPr/>
        <a:lstStyle/>
        <a:p>
          <a:endParaRPr lang="ru-RU"/>
        </a:p>
      </dgm:t>
    </dgm:pt>
    <dgm:pt modelId="{9278E360-0FD6-4DEF-9FEB-9757D1595889}" type="sibTrans" cxnId="{969B1FEE-97A3-456D-9DA8-D21C4AE12D9C}">
      <dgm:prSet/>
      <dgm:spPr/>
      <dgm:t>
        <a:bodyPr/>
        <a:lstStyle/>
        <a:p>
          <a:endParaRPr lang="ru-RU"/>
        </a:p>
      </dgm:t>
    </dgm:pt>
    <dgm:pt modelId="{88CAE87E-0D6B-42C8-9B1A-32CBFBEF702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эмпирические и теоретические знания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301E34B-3E6D-4EF5-AD08-7F24F6BEC95F}" type="parTrans" cxnId="{5A423DAD-1758-4BEA-82B3-CFCEADC691CC}">
      <dgm:prSet/>
      <dgm:spPr/>
      <dgm:t>
        <a:bodyPr/>
        <a:lstStyle/>
        <a:p>
          <a:endParaRPr lang="ru-RU"/>
        </a:p>
      </dgm:t>
    </dgm:pt>
    <dgm:pt modelId="{8D455B0C-CA70-4D5E-AF33-D28F1BC424B3}" type="sibTrans" cxnId="{5A423DAD-1758-4BEA-82B3-CFCEADC691CC}">
      <dgm:prSet/>
      <dgm:spPr/>
      <dgm:t>
        <a:bodyPr/>
        <a:lstStyle/>
        <a:p>
          <a:endParaRPr lang="ru-RU"/>
        </a:p>
      </dgm:t>
    </dgm:pt>
    <dgm:pt modelId="{5CBC4A3E-1BA4-42F9-85CD-74E20CD85B6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систематические и прикладные биологические дисциплины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AAAF08B-3089-4037-A4AF-481DE005DF3A}" type="parTrans" cxnId="{D24D6442-53BA-4361-9DF0-8004D9CCAC7E}">
      <dgm:prSet/>
      <dgm:spPr/>
      <dgm:t>
        <a:bodyPr/>
        <a:lstStyle/>
        <a:p>
          <a:endParaRPr lang="ru-RU"/>
        </a:p>
      </dgm:t>
    </dgm:pt>
    <dgm:pt modelId="{0C40E49C-57B4-40FA-B390-BDA1ED7A94DB}" type="sibTrans" cxnId="{D24D6442-53BA-4361-9DF0-8004D9CCAC7E}">
      <dgm:prSet/>
      <dgm:spPr/>
      <dgm:t>
        <a:bodyPr/>
        <a:lstStyle/>
        <a:p>
          <a:endParaRPr lang="ru-RU"/>
        </a:p>
      </dgm:t>
    </dgm:pt>
    <dgm:pt modelId="{1A9B9AAB-E77B-499E-8B39-93C4C062C8E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методы научного исследования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B13EB69-C558-4AD8-A217-16D9360994E7}" type="parTrans" cxnId="{2D2ABD41-242D-43D9-BF03-33A6D7593A81}">
      <dgm:prSet/>
      <dgm:spPr/>
      <dgm:t>
        <a:bodyPr/>
        <a:lstStyle/>
        <a:p>
          <a:endParaRPr lang="ru-RU"/>
        </a:p>
      </dgm:t>
    </dgm:pt>
    <dgm:pt modelId="{609AC35D-0E1C-4826-9AD4-3DB244B5D9A2}" type="sibTrans" cxnId="{2D2ABD41-242D-43D9-BF03-33A6D7593A81}">
      <dgm:prSet/>
      <dgm:spPr/>
      <dgm:t>
        <a:bodyPr/>
        <a:lstStyle/>
        <a:p>
          <a:endParaRPr lang="ru-RU"/>
        </a:p>
      </dgm:t>
    </dgm:pt>
    <dgm:pt modelId="{B230CE4C-1B34-4D14-9E3C-247B9B3046F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основные биологические теории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949A1D4-F4E4-421B-B313-756BC97605C8}" type="parTrans" cxnId="{3EE080D3-DF6E-4723-881C-0505B48D370D}">
      <dgm:prSet/>
      <dgm:spPr/>
      <dgm:t>
        <a:bodyPr/>
        <a:lstStyle/>
        <a:p>
          <a:endParaRPr lang="ru-RU"/>
        </a:p>
      </dgm:t>
    </dgm:pt>
    <dgm:pt modelId="{6E8BD0B5-9725-4DD5-9752-67B9B69A51B2}" type="sibTrans" cxnId="{3EE080D3-DF6E-4723-881C-0505B48D370D}">
      <dgm:prSet/>
      <dgm:spPr/>
      <dgm:t>
        <a:bodyPr/>
        <a:lstStyle/>
        <a:p>
          <a:endParaRPr lang="ru-RU"/>
        </a:p>
      </dgm:t>
    </dgm:pt>
    <dgm:pt modelId="{8265BBAB-1E29-4B06-94F4-EE7E723D0334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биология в системе наук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3AB31F4-563C-4227-B643-E1D9116A3B62}" type="parTrans" cxnId="{90AFC047-144F-4B78-A066-048038DA0364}">
      <dgm:prSet/>
      <dgm:spPr/>
      <dgm:t>
        <a:bodyPr/>
        <a:lstStyle/>
        <a:p>
          <a:endParaRPr lang="ru-RU"/>
        </a:p>
      </dgm:t>
    </dgm:pt>
    <dgm:pt modelId="{6CC34B99-0BBE-42FA-B1B8-A158CF1CD98C}" type="sibTrans" cxnId="{90AFC047-144F-4B78-A066-048038DA0364}">
      <dgm:prSet/>
      <dgm:spPr/>
      <dgm:t>
        <a:bodyPr/>
        <a:lstStyle/>
        <a:p>
          <a:endParaRPr lang="ru-RU"/>
        </a:p>
      </dgm:t>
    </dgm:pt>
    <dgm:pt modelId="{AAFF6B98-21B5-433E-914A-810033021E22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интеграция биологии в общечеловеческую культуру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67E5668-9F20-4F2C-923B-400BD6E04F9C}" type="parTrans" cxnId="{B54CF8F9-6513-4810-AE39-58C215191DC9}">
      <dgm:prSet/>
      <dgm:spPr/>
      <dgm:t>
        <a:bodyPr/>
        <a:lstStyle/>
        <a:p>
          <a:endParaRPr lang="ru-RU"/>
        </a:p>
      </dgm:t>
    </dgm:pt>
    <dgm:pt modelId="{6CFD358F-9BBF-41D0-8703-071341CE3AF7}" type="sibTrans" cxnId="{B54CF8F9-6513-4810-AE39-58C215191DC9}">
      <dgm:prSet/>
      <dgm:spPr/>
      <dgm:t>
        <a:bodyPr/>
        <a:lstStyle/>
        <a:p>
          <a:endParaRPr lang="ru-RU"/>
        </a:p>
      </dgm:t>
    </dgm:pt>
    <dgm:pt modelId="{9C3AEC39-969B-4B1D-993F-2B36AD31F49C}" type="pres">
      <dgm:prSet presAssocID="{3D5D1C36-F3FB-48EC-AE1F-62796289FE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E928AF-1BF5-4DC1-AFB8-9A070CDAC269}" type="pres">
      <dgm:prSet presAssocID="{8FA00A31-3222-4322-BFE5-9B5C8E1DE0D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25A49-433A-4D70-B45E-252546B6408C}" type="pres">
      <dgm:prSet presAssocID="{9278E360-0FD6-4DEF-9FEB-9757D1595889}" presName="sibTrans" presStyleCnt="0"/>
      <dgm:spPr/>
    </dgm:pt>
    <dgm:pt modelId="{DC485FE6-5335-47EE-8DA9-19CE52BC00E6}" type="pres">
      <dgm:prSet presAssocID="{88CAE87E-0D6B-42C8-9B1A-32CBFBEF702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CFE94-D8B4-4CD3-9DA2-9E577100A169}" type="pres">
      <dgm:prSet presAssocID="{8D455B0C-CA70-4D5E-AF33-D28F1BC424B3}" presName="sibTrans" presStyleCnt="0"/>
      <dgm:spPr/>
    </dgm:pt>
    <dgm:pt modelId="{37B34145-2FA5-44CE-9B99-C71A17E8E66E}" type="pres">
      <dgm:prSet presAssocID="{5CBC4A3E-1BA4-42F9-85CD-74E20CD85B6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50EF9-6938-44F8-9F2E-19781A6221ED}" type="pres">
      <dgm:prSet presAssocID="{0C40E49C-57B4-40FA-B390-BDA1ED7A94DB}" presName="sibTrans" presStyleCnt="0"/>
      <dgm:spPr/>
    </dgm:pt>
    <dgm:pt modelId="{A641537C-F68A-45E0-A352-34CC93F339BE}" type="pres">
      <dgm:prSet presAssocID="{1A9B9AAB-E77B-499E-8B39-93C4C062C8E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F629C-1246-4DE1-A501-7183D2CB54E4}" type="pres">
      <dgm:prSet presAssocID="{609AC35D-0E1C-4826-9AD4-3DB244B5D9A2}" presName="sibTrans" presStyleCnt="0"/>
      <dgm:spPr/>
    </dgm:pt>
    <dgm:pt modelId="{65B72716-F3E1-40A3-B68F-915BA515A7E1}" type="pres">
      <dgm:prSet presAssocID="{B230CE4C-1B34-4D14-9E3C-247B9B3046F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25DC9-0A06-43E0-88B7-000C93358236}" type="pres">
      <dgm:prSet presAssocID="{6E8BD0B5-9725-4DD5-9752-67B9B69A51B2}" presName="sibTrans" presStyleCnt="0"/>
      <dgm:spPr/>
    </dgm:pt>
    <dgm:pt modelId="{08C2EB95-D5CB-4005-AA63-023FC3AD0978}" type="pres">
      <dgm:prSet presAssocID="{8265BBAB-1E29-4B06-94F4-EE7E723D033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F6FC2-EAAB-41C3-A84F-46D6AE1A8D68}" type="pres">
      <dgm:prSet presAssocID="{6CC34B99-0BBE-42FA-B1B8-A158CF1CD98C}" presName="sibTrans" presStyleCnt="0"/>
      <dgm:spPr/>
    </dgm:pt>
    <dgm:pt modelId="{93B9ED0D-E438-4C33-B43D-43EE67F9B62B}" type="pres">
      <dgm:prSet presAssocID="{AAFF6B98-21B5-433E-914A-810033021E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E8C99-7496-42AF-BB1E-927A5ECCC676}" type="presOf" srcId="{8265BBAB-1E29-4B06-94F4-EE7E723D0334}" destId="{08C2EB95-D5CB-4005-AA63-023FC3AD0978}" srcOrd="0" destOrd="0" presId="urn:microsoft.com/office/officeart/2005/8/layout/default"/>
    <dgm:cxn modelId="{B55B78FC-411E-4054-AFF6-93D2D156B23F}" type="presOf" srcId="{8FA00A31-3222-4322-BFE5-9B5C8E1DE0DD}" destId="{D2E928AF-1BF5-4DC1-AFB8-9A070CDAC269}" srcOrd="0" destOrd="0" presId="urn:microsoft.com/office/officeart/2005/8/layout/default"/>
    <dgm:cxn modelId="{FD88A4E5-5D10-4743-8135-27D3A0D17D8F}" type="presOf" srcId="{3D5D1C36-F3FB-48EC-AE1F-62796289FEC3}" destId="{9C3AEC39-969B-4B1D-993F-2B36AD31F49C}" srcOrd="0" destOrd="0" presId="urn:microsoft.com/office/officeart/2005/8/layout/default"/>
    <dgm:cxn modelId="{5A423DAD-1758-4BEA-82B3-CFCEADC691CC}" srcId="{3D5D1C36-F3FB-48EC-AE1F-62796289FEC3}" destId="{88CAE87E-0D6B-42C8-9B1A-32CBFBEF702E}" srcOrd="1" destOrd="0" parTransId="{3301E34B-3E6D-4EF5-AD08-7F24F6BEC95F}" sibTransId="{8D455B0C-CA70-4D5E-AF33-D28F1BC424B3}"/>
    <dgm:cxn modelId="{E2D6EF4F-6E6D-42C2-B1F0-1FD21413EC59}" type="presOf" srcId="{1A9B9AAB-E77B-499E-8B39-93C4C062C8E2}" destId="{A641537C-F68A-45E0-A352-34CC93F339BE}" srcOrd="0" destOrd="0" presId="urn:microsoft.com/office/officeart/2005/8/layout/default"/>
    <dgm:cxn modelId="{3919689F-131A-4BB7-A012-405B87A31EC1}" type="presOf" srcId="{AAFF6B98-21B5-433E-914A-810033021E22}" destId="{93B9ED0D-E438-4C33-B43D-43EE67F9B62B}" srcOrd="0" destOrd="0" presId="urn:microsoft.com/office/officeart/2005/8/layout/default"/>
    <dgm:cxn modelId="{B1615581-8243-40CC-AB39-13AB40822715}" type="presOf" srcId="{88CAE87E-0D6B-42C8-9B1A-32CBFBEF702E}" destId="{DC485FE6-5335-47EE-8DA9-19CE52BC00E6}" srcOrd="0" destOrd="0" presId="urn:microsoft.com/office/officeart/2005/8/layout/default"/>
    <dgm:cxn modelId="{B54CF8F9-6513-4810-AE39-58C215191DC9}" srcId="{3D5D1C36-F3FB-48EC-AE1F-62796289FEC3}" destId="{AAFF6B98-21B5-433E-914A-810033021E22}" srcOrd="6" destOrd="0" parTransId="{067E5668-9F20-4F2C-923B-400BD6E04F9C}" sibTransId="{6CFD358F-9BBF-41D0-8703-071341CE3AF7}"/>
    <dgm:cxn modelId="{90AFC047-144F-4B78-A066-048038DA0364}" srcId="{3D5D1C36-F3FB-48EC-AE1F-62796289FEC3}" destId="{8265BBAB-1E29-4B06-94F4-EE7E723D0334}" srcOrd="5" destOrd="0" parTransId="{F3AB31F4-563C-4227-B643-E1D9116A3B62}" sibTransId="{6CC34B99-0BBE-42FA-B1B8-A158CF1CD98C}"/>
    <dgm:cxn modelId="{9C125A4E-04A4-4D87-A0CA-B6B203EC3142}" type="presOf" srcId="{B230CE4C-1B34-4D14-9E3C-247B9B3046FD}" destId="{65B72716-F3E1-40A3-B68F-915BA515A7E1}" srcOrd="0" destOrd="0" presId="urn:microsoft.com/office/officeart/2005/8/layout/default"/>
    <dgm:cxn modelId="{2D2ABD41-242D-43D9-BF03-33A6D7593A81}" srcId="{3D5D1C36-F3FB-48EC-AE1F-62796289FEC3}" destId="{1A9B9AAB-E77B-499E-8B39-93C4C062C8E2}" srcOrd="3" destOrd="0" parTransId="{5B13EB69-C558-4AD8-A217-16D9360994E7}" sibTransId="{609AC35D-0E1C-4826-9AD4-3DB244B5D9A2}"/>
    <dgm:cxn modelId="{D24D6442-53BA-4361-9DF0-8004D9CCAC7E}" srcId="{3D5D1C36-F3FB-48EC-AE1F-62796289FEC3}" destId="{5CBC4A3E-1BA4-42F9-85CD-74E20CD85B69}" srcOrd="2" destOrd="0" parTransId="{4AAAF08B-3089-4037-A4AF-481DE005DF3A}" sibTransId="{0C40E49C-57B4-40FA-B390-BDA1ED7A94DB}"/>
    <dgm:cxn modelId="{769CF6B0-00DC-4528-82FC-EFAB77B36D10}" type="presOf" srcId="{5CBC4A3E-1BA4-42F9-85CD-74E20CD85B69}" destId="{37B34145-2FA5-44CE-9B99-C71A17E8E66E}" srcOrd="0" destOrd="0" presId="urn:microsoft.com/office/officeart/2005/8/layout/default"/>
    <dgm:cxn modelId="{3EE080D3-DF6E-4723-881C-0505B48D370D}" srcId="{3D5D1C36-F3FB-48EC-AE1F-62796289FEC3}" destId="{B230CE4C-1B34-4D14-9E3C-247B9B3046FD}" srcOrd="4" destOrd="0" parTransId="{4949A1D4-F4E4-421B-B313-756BC97605C8}" sibTransId="{6E8BD0B5-9725-4DD5-9752-67B9B69A51B2}"/>
    <dgm:cxn modelId="{969B1FEE-97A3-456D-9DA8-D21C4AE12D9C}" srcId="{3D5D1C36-F3FB-48EC-AE1F-62796289FEC3}" destId="{8FA00A31-3222-4322-BFE5-9B5C8E1DE0DD}" srcOrd="0" destOrd="0" parTransId="{202F5A3E-EE02-4F3B-B3A8-204B7837DD56}" sibTransId="{9278E360-0FD6-4DEF-9FEB-9757D1595889}"/>
    <dgm:cxn modelId="{D0D8D809-974D-4532-82CE-CD7C7F042B95}" type="presParOf" srcId="{9C3AEC39-969B-4B1D-993F-2B36AD31F49C}" destId="{D2E928AF-1BF5-4DC1-AFB8-9A070CDAC269}" srcOrd="0" destOrd="0" presId="urn:microsoft.com/office/officeart/2005/8/layout/default"/>
    <dgm:cxn modelId="{60484795-A63E-4C77-A380-22FEE9FF63FE}" type="presParOf" srcId="{9C3AEC39-969B-4B1D-993F-2B36AD31F49C}" destId="{81D25A49-433A-4D70-B45E-252546B6408C}" srcOrd="1" destOrd="0" presId="urn:microsoft.com/office/officeart/2005/8/layout/default"/>
    <dgm:cxn modelId="{EF21CC21-B925-4643-9863-35A371FE1AC3}" type="presParOf" srcId="{9C3AEC39-969B-4B1D-993F-2B36AD31F49C}" destId="{DC485FE6-5335-47EE-8DA9-19CE52BC00E6}" srcOrd="2" destOrd="0" presId="urn:microsoft.com/office/officeart/2005/8/layout/default"/>
    <dgm:cxn modelId="{44F0B842-C46E-4490-923B-E4E1631AB886}" type="presParOf" srcId="{9C3AEC39-969B-4B1D-993F-2B36AD31F49C}" destId="{4B9CFE94-D8B4-4CD3-9DA2-9E577100A169}" srcOrd="3" destOrd="0" presId="urn:microsoft.com/office/officeart/2005/8/layout/default"/>
    <dgm:cxn modelId="{31364A28-9CCC-4407-BF16-11CD22FD362B}" type="presParOf" srcId="{9C3AEC39-969B-4B1D-993F-2B36AD31F49C}" destId="{37B34145-2FA5-44CE-9B99-C71A17E8E66E}" srcOrd="4" destOrd="0" presId="urn:microsoft.com/office/officeart/2005/8/layout/default"/>
    <dgm:cxn modelId="{C01AC495-BEA8-40FA-B3A4-A74C6CAAEA02}" type="presParOf" srcId="{9C3AEC39-969B-4B1D-993F-2B36AD31F49C}" destId="{E5950EF9-6938-44F8-9F2E-19781A6221ED}" srcOrd="5" destOrd="0" presId="urn:microsoft.com/office/officeart/2005/8/layout/default"/>
    <dgm:cxn modelId="{B030877A-7B81-4F41-91F9-AC150F9A1D95}" type="presParOf" srcId="{9C3AEC39-969B-4B1D-993F-2B36AD31F49C}" destId="{A641537C-F68A-45E0-A352-34CC93F339BE}" srcOrd="6" destOrd="0" presId="urn:microsoft.com/office/officeart/2005/8/layout/default"/>
    <dgm:cxn modelId="{9241BEA6-5226-4C75-8EB4-59FC8944E3E2}" type="presParOf" srcId="{9C3AEC39-969B-4B1D-993F-2B36AD31F49C}" destId="{5A6F629C-1246-4DE1-A501-7183D2CB54E4}" srcOrd="7" destOrd="0" presId="urn:microsoft.com/office/officeart/2005/8/layout/default"/>
    <dgm:cxn modelId="{3CB56B94-78C9-4E13-9A23-ABDCC7A5A02D}" type="presParOf" srcId="{9C3AEC39-969B-4B1D-993F-2B36AD31F49C}" destId="{65B72716-F3E1-40A3-B68F-915BA515A7E1}" srcOrd="8" destOrd="0" presId="urn:microsoft.com/office/officeart/2005/8/layout/default"/>
    <dgm:cxn modelId="{9F560E55-FDEB-4D89-8844-B8021D7E9CBC}" type="presParOf" srcId="{9C3AEC39-969B-4B1D-993F-2B36AD31F49C}" destId="{86925DC9-0A06-43E0-88B7-000C93358236}" srcOrd="9" destOrd="0" presId="urn:microsoft.com/office/officeart/2005/8/layout/default"/>
    <dgm:cxn modelId="{E175D01B-B1FE-463D-96D0-1EC2090DFDCE}" type="presParOf" srcId="{9C3AEC39-969B-4B1D-993F-2B36AD31F49C}" destId="{08C2EB95-D5CB-4005-AA63-023FC3AD0978}" srcOrd="10" destOrd="0" presId="urn:microsoft.com/office/officeart/2005/8/layout/default"/>
    <dgm:cxn modelId="{5B6DEF23-3112-4C9F-9172-630FBE3D1488}" type="presParOf" srcId="{9C3AEC39-969B-4B1D-993F-2B36AD31F49C}" destId="{E1FF6FC2-EAAB-41C3-A84F-46D6AE1A8D68}" srcOrd="11" destOrd="0" presId="urn:microsoft.com/office/officeart/2005/8/layout/default"/>
    <dgm:cxn modelId="{1721B3D5-43D3-4D42-A834-909B16100643}" type="presParOf" srcId="{9C3AEC39-969B-4B1D-993F-2B36AD31F49C}" destId="{93B9ED0D-E438-4C33-B43D-43EE67F9B62B}" srcOrd="12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AF1195-4E8D-4033-82CD-8A01410708A3}" type="doc">
      <dgm:prSet loTypeId="urn:microsoft.com/office/officeart/2005/8/layout/hList7" loCatId="list" qsTypeId="urn:microsoft.com/office/officeart/2005/8/quickstyle/3d3" qsCatId="3D" csTypeId="urn:microsoft.com/office/officeart/2005/8/colors/colorful2" csCatId="colorful" phldr="1"/>
      <dgm:spPr/>
    </dgm:pt>
    <dgm:pt modelId="{6E04BCEA-9E7D-4368-BB51-F78006B30317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зависимость жизни растения от  других растений или  животных,</a:t>
          </a:r>
        </a:p>
        <a:p>
          <a:pPr algn="ctr">
            <a:lnSpc>
              <a:spcPct val="10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грибов и бактерий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DC4CD6A-3BC9-4282-B13D-F2B03A10C9CF}" type="parTrans" cxnId="{811DF4FE-1349-4935-81D1-68945EC1811A}">
      <dgm:prSet/>
      <dgm:spPr/>
      <dgm:t>
        <a:bodyPr/>
        <a:lstStyle/>
        <a:p>
          <a:pPr algn="ctr"/>
          <a:endParaRPr lang="ru-RU"/>
        </a:p>
      </dgm:t>
    </dgm:pt>
    <dgm:pt modelId="{7313DC7A-A6A5-45AB-A0FE-22FA7E607E8F}" type="sibTrans" cxnId="{811DF4FE-1349-4935-81D1-68945EC1811A}">
      <dgm:prSet/>
      <dgm:spPr/>
      <dgm:t>
        <a:bodyPr/>
        <a:lstStyle/>
        <a:p>
          <a:pPr algn="ctr"/>
          <a:endParaRPr lang="ru-RU"/>
        </a:p>
      </dgm:t>
    </dgm:pt>
    <dgm:pt modelId="{C7200B72-443C-4FDD-8D87-1F506CAA96A6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влияние совокупности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растений на неживой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живой окружающий мир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333867-9765-4FE7-A919-AFDA53A98E48}" type="parTrans" cxnId="{E22C3B78-6FEC-4950-A13A-FD7174D81CFB}">
      <dgm:prSet/>
      <dgm:spPr/>
      <dgm:t>
        <a:bodyPr/>
        <a:lstStyle/>
        <a:p>
          <a:pPr algn="ctr"/>
          <a:endParaRPr lang="ru-RU"/>
        </a:p>
      </dgm:t>
    </dgm:pt>
    <dgm:pt modelId="{EAE866D9-CEE1-4A02-854C-B96B88E90635}" type="sibTrans" cxnId="{E22C3B78-6FEC-4950-A13A-FD7174D81CFB}">
      <dgm:prSet/>
      <dgm:spPr/>
      <dgm:t>
        <a:bodyPr/>
        <a:lstStyle/>
        <a:p>
          <a:pPr algn="ctr"/>
          <a:endParaRPr lang="ru-RU"/>
        </a:p>
      </dgm:t>
    </dgm:pt>
    <dgm:pt modelId="{55251683-F96D-4757-B8DE-03A6C293C1B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задания учащимся на 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прогнозирование результатов выпадения того или иного элемента из системы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F86FF38-0160-4EBB-A7AB-94F7DAF88183}" type="parTrans" cxnId="{B9F9A97B-6423-4173-B819-8FC201E825C7}">
      <dgm:prSet/>
      <dgm:spPr/>
      <dgm:t>
        <a:bodyPr/>
        <a:lstStyle/>
        <a:p>
          <a:pPr algn="ctr"/>
          <a:endParaRPr lang="ru-RU"/>
        </a:p>
      </dgm:t>
    </dgm:pt>
    <dgm:pt modelId="{256ED331-BF22-4285-92BB-3E9DAADEC978}" type="sibTrans" cxnId="{B9F9A97B-6423-4173-B819-8FC201E825C7}">
      <dgm:prSet/>
      <dgm:spPr/>
      <dgm:t>
        <a:bodyPr/>
        <a:lstStyle/>
        <a:p>
          <a:pPr algn="ctr"/>
          <a:endParaRPr lang="ru-RU"/>
        </a:p>
      </dgm:t>
    </dgm:pt>
    <dgm:pt modelId="{03CFF7B0-5A91-4E74-A2F3-DDE9EA0ABB92}" type="pres">
      <dgm:prSet presAssocID="{F1AF1195-4E8D-4033-82CD-8A01410708A3}" presName="Name0" presStyleCnt="0">
        <dgm:presLayoutVars>
          <dgm:dir/>
          <dgm:resizeHandles val="exact"/>
        </dgm:presLayoutVars>
      </dgm:prSet>
      <dgm:spPr/>
    </dgm:pt>
    <dgm:pt modelId="{F0C92AE9-4662-4905-BBBF-C736374D0C1C}" type="pres">
      <dgm:prSet presAssocID="{F1AF1195-4E8D-4033-82CD-8A01410708A3}" presName="fgShape" presStyleLbl="fgShp" presStyleIdx="0" presStyleCnt="1"/>
      <dgm:spPr/>
    </dgm:pt>
    <dgm:pt modelId="{FA678917-4A55-4EA6-9559-736BF20C6B65}" type="pres">
      <dgm:prSet presAssocID="{F1AF1195-4E8D-4033-82CD-8A01410708A3}" presName="linComp" presStyleCnt="0"/>
      <dgm:spPr/>
    </dgm:pt>
    <dgm:pt modelId="{872D46F8-FFD8-45C9-84E1-6BA9654770CE}" type="pres">
      <dgm:prSet presAssocID="{6E04BCEA-9E7D-4368-BB51-F78006B30317}" presName="compNode" presStyleCnt="0"/>
      <dgm:spPr/>
    </dgm:pt>
    <dgm:pt modelId="{6B9FD18D-DB53-42CA-9C20-400F3CC64CC0}" type="pres">
      <dgm:prSet presAssocID="{6E04BCEA-9E7D-4368-BB51-F78006B30317}" presName="bkgdShape" presStyleLbl="node1" presStyleIdx="0" presStyleCnt="3"/>
      <dgm:spPr/>
      <dgm:t>
        <a:bodyPr/>
        <a:lstStyle/>
        <a:p>
          <a:endParaRPr lang="ru-RU"/>
        </a:p>
      </dgm:t>
    </dgm:pt>
    <dgm:pt modelId="{D426BC3A-D92B-464E-805B-AD897CDF0965}" type="pres">
      <dgm:prSet presAssocID="{6E04BCEA-9E7D-4368-BB51-F78006B3031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87174-BD46-46FA-A460-E3998444ADC9}" type="pres">
      <dgm:prSet presAssocID="{6E04BCEA-9E7D-4368-BB51-F78006B30317}" presName="invisiNode" presStyleLbl="node1" presStyleIdx="0" presStyleCnt="3"/>
      <dgm:spPr/>
    </dgm:pt>
    <dgm:pt modelId="{C7B92829-32A1-4F1A-8929-492C8D977AFB}" type="pres">
      <dgm:prSet presAssocID="{6E04BCEA-9E7D-4368-BB51-F78006B30317}" presName="imagNode" presStyleLbl="fgImgPlace1" presStyleIdx="0" presStyleCnt="3" custScaleX="134197" custScaleY="1325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300278-1DF3-4223-A5FE-CF2B7EB2D4DE}" type="pres">
      <dgm:prSet presAssocID="{7313DC7A-A6A5-45AB-A0FE-22FA7E607E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CDB5B8-EE98-4654-B2BB-C31282134E60}" type="pres">
      <dgm:prSet presAssocID="{C7200B72-443C-4FDD-8D87-1F506CAA96A6}" presName="compNode" presStyleCnt="0"/>
      <dgm:spPr/>
    </dgm:pt>
    <dgm:pt modelId="{1B5AE7A7-3D11-46C5-B670-D69AC11872D5}" type="pres">
      <dgm:prSet presAssocID="{C7200B72-443C-4FDD-8D87-1F506CAA96A6}" presName="bkgdShape" presStyleLbl="node1" presStyleIdx="1" presStyleCnt="3"/>
      <dgm:spPr/>
      <dgm:t>
        <a:bodyPr/>
        <a:lstStyle/>
        <a:p>
          <a:endParaRPr lang="ru-RU"/>
        </a:p>
      </dgm:t>
    </dgm:pt>
    <dgm:pt modelId="{EC56FB89-DBD0-4EC4-B4FF-3AE75C1E31E2}" type="pres">
      <dgm:prSet presAssocID="{C7200B72-443C-4FDD-8D87-1F506CAA96A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EB418-5371-4D13-9AD1-09796A493943}" type="pres">
      <dgm:prSet presAssocID="{C7200B72-443C-4FDD-8D87-1F506CAA96A6}" presName="invisiNode" presStyleLbl="node1" presStyleIdx="1" presStyleCnt="3"/>
      <dgm:spPr/>
    </dgm:pt>
    <dgm:pt modelId="{74FAE1C0-574D-496E-B23E-B0BC4E3D109F}" type="pres">
      <dgm:prSet presAssocID="{C7200B72-443C-4FDD-8D87-1F506CAA96A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D9C2B9C-B14B-4A46-A5F3-DCAC4907A9F2}" type="pres">
      <dgm:prSet presAssocID="{EAE866D9-CEE1-4A02-854C-B96B88E906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500181E-4550-4AB8-B823-D514C2AD2953}" type="pres">
      <dgm:prSet presAssocID="{55251683-F96D-4757-B8DE-03A6C293C1B3}" presName="compNode" presStyleCnt="0"/>
      <dgm:spPr/>
    </dgm:pt>
    <dgm:pt modelId="{2A44564E-8084-450B-92BE-514716FE8F3C}" type="pres">
      <dgm:prSet presAssocID="{55251683-F96D-4757-B8DE-03A6C293C1B3}" presName="bkgdShape" presStyleLbl="node1" presStyleIdx="2" presStyleCnt="3"/>
      <dgm:spPr/>
      <dgm:t>
        <a:bodyPr/>
        <a:lstStyle/>
        <a:p>
          <a:endParaRPr lang="ru-RU"/>
        </a:p>
      </dgm:t>
    </dgm:pt>
    <dgm:pt modelId="{0407BD77-E96A-4BF1-A5C7-5E978DF1C35A}" type="pres">
      <dgm:prSet presAssocID="{55251683-F96D-4757-B8DE-03A6C293C1B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D565E-3B8F-4E1A-91AF-07F9E1032CBE}" type="pres">
      <dgm:prSet presAssocID="{55251683-F96D-4757-B8DE-03A6C293C1B3}" presName="invisiNode" presStyleLbl="node1" presStyleIdx="2" presStyleCnt="3"/>
      <dgm:spPr/>
    </dgm:pt>
    <dgm:pt modelId="{0069088D-0650-40B3-B149-40943F8AA4F3}" type="pres">
      <dgm:prSet presAssocID="{55251683-F96D-4757-B8DE-03A6C293C1B3}" presName="imagNode" presStyleLbl="fgImgPlace1" presStyleIdx="2" presStyleCnt="3" custLinFactNeighborX="-1262" custLinFactNeighborY="1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45C764A-42F8-4ACC-8F35-D7C12CEA45B4}" type="presOf" srcId="{C7200B72-443C-4FDD-8D87-1F506CAA96A6}" destId="{1B5AE7A7-3D11-46C5-B670-D69AC11872D5}" srcOrd="0" destOrd="0" presId="urn:microsoft.com/office/officeart/2005/8/layout/hList7"/>
    <dgm:cxn modelId="{72409895-8E3A-4786-8A2D-5C6C99BCA759}" type="presOf" srcId="{C7200B72-443C-4FDD-8D87-1F506CAA96A6}" destId="{EC56FB89-DBD0-4EC4-B4FF-3AE75C1E31E2}" srcOrd="1" destOrd="0" presId="urn:microsoft.com/office/officeart/2005/8/layout/hList7"/>
    <dgm:cxn modelId="{E656D5EF-BEAF-49F1-A28D-507FC84087C2}" type="presOf" srcId="{55251683-F96D-4757-B8DE-03A6C293C1B3}" destId="{2A44564E-8084-450B-92BE-514716FE8F3C}" srcOrd="0" destOrd="0" presId="urn:microsoft.com/office/officeart/2005/8/layout/hList7"/>
    <dgm:cxn modelId="{2F34CC3F-06DD-476E-BE78-D7A2ABB576CB}" type="presOf" srcId="{55251683-F96D-4757-B8DE-03A6C293C1B3}" destId="{0407BD77-E96A-4BF1-A5C7-5E978DF1C35A}" srcOrd="1" destOrd="0" presId="urn:microsoft.com/office/officeart/2005/8/layout/hList7"/>
    <dgm:cxn modelId="{7DA5FFFB-03CA-4855-87C7-7571AB34F9DE}" type="presOf" srcId="{7313DC7A-A6A5-45AB-A0FE-22FA7E607E8F}" destId="{79300278-1DF3-4223-A5FE-CF2B7EB2D4DE}" srcOrd="0" destOrd="0" presId="urn:microsoft.com/office/officeart/2005/8/layout/hList7"/>
    <dgm:cxn modelId="{7C083ABA-68AA-47D9-A116-912F69065C2B}" type="presOf" srcId="{6E04BCEA-9E7D-4368-BB51-F78006B30317}" destId="{6B9FD18D-DB53-42CA-9C20-400F3CC64CC0}" srcOrd="0" destOrd="0" presId="urn:microsoft.com/office/officeart/2005/8/layout/hList7"/>
    <dgm:cxn modelId="{3B8F3DA5-7369-44D8-85DA-41E361576724}" type="presOf" srcId="{F1AF1195-4E8D-4033-82CD-8A01410708A3}" destId="{03CFF7B0-5A91-4E74-A2F3-DDE9EA0ABB92}" srcOrd="0" destOrd="0" presId="urn:microsoft.com/office/officeart/2005/8/layout/hList7"/>
    <dgm:cxn modelId="{B9F9A97B-6423-4173-B819-8FC201E825C7}" srcId="{F1AF1195-4E8D-4033-82CD-8A01410708A3}" destId="{55251683-F96D-4757-B8DE-03A6C293C1B3}" srcOrd="2" destOrd="0" parTransId="{2F86FF38-0160-4EBB-A7AB-94F7DAF88183}" sibTransId="{256ED331-BF22-4285-92BB-3E9DAADEC978}"/>
    <dgm:cxn modelId="{C63A41AA-D471-41B5-9127-FA2AFCEEAE98}" type="presOf" srcId="{6E04BCEA-9E7D-4368-BB51-F78006B30317}" destId="{D426BC3A-D92B-464E-805B-AD897CDF0965}" srcOrd="1" destOrd="0" presId="urn:microsoft.com/office/officeart/2005/8/layout/hList7"/>
    <dgm:cxn modelId="{811DF4FE-1349-4935-81D1-68945EC1811A}" srcId="{F1AF1195-4E8D-4033-82CD-8A01410708A3}" destId="{6E04BCEA-9E7D-4368-BB51-F78006B30317}" srcOrd="0" destOrd="0" parTransId="{DDC4CD6A-3BC9-4282-B13D-F2B03A10C9CF}" sibTransId="{7313DC7A-A6A5-45AB-A0FE-22FA7E607E8F}"/>
    <dgm:cxn modelId="{E22C3B78-6FEC-4950-A13A-FD7174D81CFB}" srcId="{F1AF1195-4E8D-4033-82CD-8A01410708A3}" destId="{C7200B72-443C-4FDD-8D87-1F506CAA96A6}" srcOrd="1" destOrd="0" parTransId="{09333867-9765-4FE7-A919-AFDA53A98E48}" sibTransId="{EAE866D9-CEE1-4A02-854C-B96B88E90635}"/>
    <dgm:cxn modelId="{803F7669-D7B7-4B1A-AEF5-10F29B4A9C0C}" type="presOf" srcId="{EAE866D9-CEE1-4A02-854C-B96B88E90635}" destId="{9D9C2B9C-B14B-4A46-A5F3-DCAC4907A9F2}" srcOrd="0" destOrd="0" presId="urn:microsoft.com/office/officeart/2005/8/layout/hList7"/>
    <dgm:cxn modelId="{73FC679F-86CB-4731-9A69-DCE1C1780F2A}" type="presParOf" srcId="{03CFF7B0-5A91-4E74-A2F3-DDE9EA0ABB92}" destId="{F0C92AE9-4662-4905-BBBF-C736374D0C1C}" srcOrd="0" destOrd="0" presId="urn:microsoft.com/office/officeart/2005/8/layout/hList7"/>
    <dgm:cxn modelId="{CFF87A7B-821E-4A04-A84E-A8340A0BA4F7}" type="presParOf" srcId="{03CFF7B0-5A91-4E74-A2F3-DDE9EA0ABB92}" destId="{FA678917-4A55-4EA6-9559-736BF20C6B65}" srcOrd="1" destOrd="0" presId="urn:microsoft.com/office/officeart/2005/8/layout/hList7"/>
    <dgm:cxn modelId="{50C28F38-BDFF-46BE-A5DA-5BD4884D0EA4}" type="presParOf" srcId="{FA678917-4A55-4EA6-9559-736BF20C6B65}" destId="{872D46F8-FFD8-45C9-84E1-6BA9654770CE}" srcOrd="0" destOrd="0" presId="urn:microsoft.com/office/officeart/2005/8/layout/hList7"/>
    <dgm:cxn modelId="{9A480B6B-EFB0-4114-B770-DC30D63677A9}" type="presParOf" srcId="{872D46F8-FFD8-45C9-84E1-6BA9654770CE}" destId="{6B9FD18D-DB53-42CA-9C20-400F3CC64CC0}" srcOrd="0" destOrd="0" presId="urn:microsoft.com/office/officeart/2005/8/layout/hList7"/>
    <dgm:cxn modelId="{A3CAD888-93DC-49D5-A5DA-62BE16428FCE}" type="presParOf" srcId="{872D46F8-FFD8-45C9-84E1-6BA9654770CE}" destId="{D426BC3A-D92B-464E-805B-AD897CDF0965}" srcOrd="1" destOrd="0" presId="urn:microsoft.com/office/officeart/2005/8/layout/hList7"/>
    <dgm:cxn modelId="{4EBE935E-DA9B-4EBC-B9EF-A6FD58AEB502}" type="presParOf" srcId="{872D46F8-FFD8-45C9-84E1-6BA9654770CE}" destId="{B0D87174-BD46-46FA-A460-E3998444ADC9}" srcOrd="2" destOrd="0" presId="urn:microsoft.com/office/officeart/2005/8/layout/hList7"/>
    <dgm:cxn modelId="{F8C93776-BD4D-49BA-8157-AB1E7D8A3BFB}" type="presParOf" srcId="{872D46F8-FFD8-45C9-84E1-6BA9654770CE}" destId="{C7B92829-32A1-4F1A-8929-492C8D977AFB}" srcOrd="3" destOrd="0" presId="urn:microsoft.com/office/officeart/2005/8/layout/hList7"/>
    <dgm:cxn modelId="{653B954C-88CF-4F57-BBB5-8EEA7C198F42}" type="presParOf" srcId="{FA678917-4A55-4EA6-9559-736BF20C6B65}" destId="{79300278-1DF3-4223-A5FE-CF2B7EB2D4DE}" srcOrd="1" destOrd="0" presId="urn:microsoft.com/office/officeart/2005/8/layout/hList7"/>
    <dgm:cxn modelId="{AC0A6980-BD19-4031-86C1-0342BADC8D4C}" type="presParOf" srcId="{FA678917-4A55-4EA6-9559-736BF20C6B65}" destId="{15CDB5B8-EE98-4654-B2BB-C31282134E60}" srcOrd="2" destOrd="0" presId="urn:microsoft.com/office/officeart/2005/8/layout/hList7"/>
    <dgm:cxn modelId="{1610F0F6-9533-454F-94D4-ADA3065DA46B}" type="presParOf" srcId="{15CDB5B8-EE98-4654-B2BB-C31282134E60}" destId="{1B5AE7A7-3D11-46C5-B670-D69AC11872D5}" srcOrd="0" destOrd="0" presId="urn:microsoft.com/office/officeart/2005/8/layout/hList7"/>
    <dgm:cxn modelId="{8D794F83-FCEB-400E-B54A-C3F201C4580A}" type="presParOf" srcId="{15CDB5B8-EE98-4654-B2BB-C31282134E60}" destId="{EC56FB89-DBD0-4EC4-B4FF-3AE75C1E31E2}" srcOrd="1" destOrd="0" presId="urn:microsoft.com/office/officeart/2005/8/layout/hList7"/>
    <dgm:cxn modelId="{7FCD9717-8509-45E9-928E-15F86654EF0A}" type="presParOf" srcId="{15CDB5B8-EE98-4654-B2BB-C31282134E60}" destId="{E5AEB418-5371-4D13-9AD1-09796A493943}" srcOrd="2" destOrd="0" presId="urn:microsoft.com/office/officeart/2005/8/layout/hList7"/>
    <dgm:cxn modelId="{64FEA17C-62CB-4725-9BEE-3C83EF2BBC58}" type="presParOf" srcId="{15CDB5B8-EE98-4654-B2BB-C31282134E60}" destId="{74FAE1C0-574D-496E-B23E-B0BC4E3D109F}" srcOrd="3" destOrd="0" presId="urn:microsoft.com/office/officeart/2005/8/layout/hList7"/>
    <dgm:cxn modelId="{42CF0016-27FD-4A5A-B979-0122B27D0210}" type="presParOf" srcId="{FA678917-4A55-4EA6-9559-736BF20C6B65}" destId="{9D9C2B9C-B14B-4A46-A5F3-DCAC4907A9F2}" srcOrd="3" destOrd="0" presId="urn:microsoft.com/office/officeart/2005/8/layout/hList7"/>
    <dgm:cxn modelId="{0999CC0B-7C1B-479A-82EE-F60F51046E1D}" type="presParOf" srcId="{FA678917-4A55-4EA6-9559-736BF20C6B65}" destId="{E500181E-4550-4AB8-B823-D514C2AD2953}" srcOrd="4" destOrd="0" presId="urn:microsoft.com/office/officeart/2005/8/layout/hList7"/>
    <dgm:cxn modelId="{091F6268-E142-4330-88A8-2344709974EC}" type="presParOf" srcId="{E500181E-4550-4AB8-B823-D514C2AD2953}" destId="{2A44564E-8084-450B-92BE-514716FE8F3C}" srcOrd="0" destOrd="0" presId="urn:microsoft.com/office/officeart/2005/8/layout/hList7"/>
    <dgm:cxn modelId="{F56B57F9-7E64-4CD7-8977-DF607DDE33BA}" type="presParOf" srcId="{E500181E-4550-4AB8-B823-D514C2AD2953}" destId="{0407BD77-E96A-4BF1-A5C7-5E978DF1C35A}" srcOrd="1" destOrd="0" presId="urn:microsoft.com/office/officeart/2005/8/layout/hList7"/>
    <dgm:cxn modelId="{4C125042-A4EA-4126-8192-A06681FF5E8F}" type="presParOf" srcId="{E500181E-4550-4AB8-B823-D514C2AD2953}" destId="{6DFD565E-3B8F-4E1A-91AF-07F9E1032CBE}" srcOrd="2" destOrd="0" presId="urn:microsoft.com/office/officeart/2005/8/layout/hList7"/>
    <dgm:cxn modelId="{8B4B193D-24EE-4B32-B2EB-A3E3F1C7A22E}" type="presParOf" srcId="{E500181E-4550-4AB8-B823-D514C2AD2953}" destId="{0069088D-0650-40B3-B149-40943F8AA4F3}" srcOrd="3" destOrd="0" presId="urn:microsoft.com/office/officeart/2005/8/layout/hList7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8D62FF-AD11-414C-9812-DD989791A03A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720DFB79-30B3-418C-8486-ED49BFB0CFE6}">
      <dgm:prSet phldrT="[Текст]" custT="1"/>
      <dgm:spPr/>
      <dgm:t>
        <a:bodyPr/>
        <a:lstStyle/>
        <a:p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Постановка проблемы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47F23B9-3CCD-4553-9F65-5630142005ED}" type="parTrans" cxnId="{CEA8F1D5-5A66-45F4-B513-C506A67544A0}">
      <dgm:prSet/>
      <dgm:spPr/>
      <dgm:t>
        <a:bodyPr/>
        <a:lstStyle/>
        <a:p>
          <a:endParaRPr lang="ru-RU"/>
        </a:p>
      </dgm:t>
    </dgm:pt>
    <dgm:pt modelId="{D79ECDD5-8BB9-4B39-984C-F35CC337B65B}" type="sibTrans" cxnId="{CEA8F1D5-5A66-45F4-B513-C506A67544A0}">
      <dgm:prSet/>
      <dgm:spPr/>
      <dgm:t>
        <a:bodyPr/>
        <a:lstStyle/>
        <a:p>
          <a:endParaRPr lang="ru-RU"/>
        </a:p>
      </dgm:t>
    </dgm:pt>
    <dgm:pt modelId="{312D47C3-D852-41AA-A676-7A46DD529BC8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Выдвижение гипотезы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8547114-9568-418F-9AA1-526822B89EF7}" type="parTrans" cxnId="{0FA11574-382C-4C92-A6E4-039DA0ABBE28}">
      <dgm:prSet/>
      <dgm:spPr/>
      <dgm:t>
        <a:bodyPr/>
        <a:lstStyle/>
        <a:p>
          <a:endParaRPr lang="ru-RU"/>
        </a:p>
      </dgm:t>
    </dgm:pt>
    <dgm:pt modelId="{8E636A85-1D65-46E8-BB33-1C9AC7CFF500}" type="sibTrans" cxnId="{0FA11574-382C-4C92-A6E4-039DA0ABBE28}">
      <dgm:prSet/>
      <dgm:spPr/>
      <dgm:t>
        <a:bodyPr/>
        <a:lstStyle/>
        <a:p>
          <a:endParaRPr lang="ru-RU"/>
        </a:p>
      </dgm:t>
    </dgm:pt>
    <dgm:pt modelId="{C529FFF6-5776-4606-A8DB-043498E716C2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Предсказание возможных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результатов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эксперимента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9FCB2F3-AC8E-488A-B9E6-4314F3526DE5}" type="parTrans" cxnId="{58228ADC-1CC5-4CAA-9DB2-E4B6F8841491}">
      <dgm:prSet/>
      <dgm:spPr/>
      <dgm:t>
        <a:bodyPr/>
        <a:lstStyle/>
        <a:p>
          <a:endParaRPr lang="ru-RU"/>
        </a:p>
      </dgm:t>
    </dgm:pt>
    <dgm:pt modelId="{CED7589F-77F9-4F43-B7E3-AF06680D3DCA}" type="sibTrans" cxnId="{58228ADC-1CC5-4CAA-9DB2-E4B6F8841491}">
      <dgm:prSet/>
      <dgm:spPr/>
      <dgm:t>
        <a:bodyPr/>
        <a:lstStyle/>
        <a:p>
          <a:endParaRPr lang="ru-RU"/>
        </a:p>
      </dgm:t>
    </dgm:pt>
    <dgm:pt modelId="{7AEB3DA9-D365-425A-A71A-6C7EB6025D8F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Выработка у домашних животных условных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рефлексов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9018E7D-80FB-47B2-80C7-40396D427118}" type="parTrans" cxnId="{084307C9-B461-4648-9A61-76C88F196CE3}">
      <dgm:prSet/>
      <dgm:spPr/>
      <dgm:t>
        <a:bodyPr/>
        <a:lstStyle/>
        <a:p>
          <a:endParaRPr lang="ru-RU"/>
        </a:p>
      </dgm:t>
    </dgm:pt>
    <dgm:pt modelId="{A8927E55-2CCD-4C8C-AEA1-74E9098E6860}" type="sibTrans" cxnId="{084307C9-B461-4648-9A61-76C88F196CE3}">
      <dgm:prSet/>
      <dgm:spPr/>
      <dgm:t>
        <a:bodyPr/>
        <a:lstStyle/>
        <a:p>
          <a:endParaRPr lang="ru-RU"/>
        </a:p>
      </dgm:t>
    </dgm:pt>
    <dgm:pt modelId="{EAEF6A3B-69F2-4264-80E7-157D1E4015A4}" type="pres">
      <dgm:prSet presAssocID="{888D62FF-AD11-414C-9812-DD989791A03A}" presName="Name0" presStyleCnt="0">
        <dgm:presLayoutVars>
          <dgm:dir/>
          <dgm:resizeHandles val="exact"/>
        </dgm:presLayoutVars>
      </dgm:prSet>
      <dgm:spPr/>
    </dgm:pt>
    <dgm:pt modelId="{93D0CBA9-FCC0-4BF8-8CD1-0BA0ADE465B3}" type="pres">
      <dgm:prSet presAssocID="{888D62FF-AD11-414C-9812-DD989791A03A}" presName="bkgdShp" presStyleLbl="alignAccFollowNode1" presStyleIdx="0" presStyleCnt="1"/>
      <dgm:spPr/>
    </dgm:pt>
    <dgm:pt modelId="{A46F3356-8D1B-41BC-9AAB-C0AA6048CBB1}" type="pres">
      <dgm:prSet presAssocID="{888D62FF-AD11-414C-9812-DD989791A03A}" presName="linComp" presStyleCnt="0"/>
      <dgm:spPr/>
    </dgm:pt>
    <dgm:pt modelId="{B13BA380-8EA0-4CC1-9ED3-E079C74F91D8}" type="pres">
      <dgm:prSet presAssocID="{720DFB79-30B3-418C-8486-ED49BFB0CFE6}" presName="compNode" presStyleCnt="0"/>
      <dgm:spPr/>
    </dgm:pt>
    <dgm:pt modelId="{12DE484A-D544-4BFF-9996-7CC64F322453}" type="pres">
      <dgm:prSet presAssocID="{720DFB79-30B3-418C-8486-ED49BFB0CFE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8B1FE-DB8C-47A4-AE15-806AD4E39F7C}" type="pres">
      <dgm:prSet presAssocID="{720DFB79-30B3-418C-8486-ED49BFB0CFE6}" presName="invisiNode" presStyleLbl="node1" presStyleIdx="0" presStyleCnt="4"/>
      <dgm:spPr/>
    </dgm:pt>
    <dgm:pt modelId="{09D38A43-4971-4BCF-9364-9F28BE8AD6C5}" type="pres">
      <dgm:prSet presAssocID="{720DFB79-30B3-418C-8486-ED49BFB0CFE6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C12063-4973-4951-8985-096A17CB5135}" type="pres">
      <dgm:prSet presAssocID="{D79ECDD5-8BB9-4B39-984C-F35CC337B6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0E4DD3-0C99-43B6-84E2-D9F18B6E0195}" type="pres">
      <dgm:prSet presAssocID="{312D47C3-D852-41AA-A676-7A46DD529BC8}" presName="compNode" presStyleCnt="0"/>
      <dgm:spPr/>
    </dgm:pt>
    <dgm:pt modelId="{5BE6C472-5156-4531-A0EC-42791631FB7C}" type="pres">
      <dgm:prSet presAssocID="{312D47C3-D852-41AA-A676-7A46DD529B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DBD78-8E84-4C21-9EB6-CCFD5FA62055}" type="pres">
      <dgm:prSet presAssocID="{312D47C3-D852-41AA-A676-7A46DD529BC8}" presName="invisiNode" presStyleLbl="node1" presStyleIdx="1" presStyleCnt="4"/>
      <dgm:spPr/>
    </dgm:pt>
    <dgm:pt modelId="{5110A990-1411-4C5A-85F6-7019E6CCA75F}" type="pres">
      <dgm:prSet presAssocID="{312D47C3-D852-41AA-A676-7A46DD529BC8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DF4C4D1-C9FB-4B8B-B039-40873E0147E8}" type="pres">
      <dgm:prSet presAssocID="{8E636A85-1D65-46E8-BB33-1C9AC7CFF5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10F2AE2-EBBD-4DBD-A3BE-BF29B28DC9D3}" type="pres">
      <dgm:prSet presAssocID="{C529FFF6-5776-4606-A8DB-043498E716C2}" presName="compNode" presStyleCnt="0"/>
      <dgm:spPr/>
    </dgm:pt>
    <dgm:pt modelId="{645CA47E-C308-4061-8AD2-56AA18AB4A2D}" type="pres">
      <dgm:prSet presAssocID="{C529FFF6-5776-4606-A8DB-043498E716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85AB2-A8C8-4A80-96F7-EBD888F94B1B}" type="pres">
      <dgm:prSet presAssocID="{C529FFF6-5776-4606-A8DB-043498E716C2}" presName="invisiNode" presStyleLbl="node1" presStyleIdx="2" presStyleCnt="4"/>
      <dgm:spPr/>
    </dgm:pt>
    <dgm:pt modelId="{D4111575-203D-4EF5-A369-7B5E4B256D85}" type="pres">
      <dgm:prSet presAssocID="{C529FFF6-5776-4606-A8DB-043498E716C2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4C5335-1D21-48A5-B863-15910435CEE5}" type="pres">
      <dgm:prSet presAssocID="{CED7589F-77F9-4F43-B7E3-AF06680D3D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3E3866-1139-458D-B0BD-A91C142C817D}" type="pres">
      <dgm:prSet presAssocID="{7AEB3DA9-D365-425A-A71A-6C7EB6025D8F}" presName="compNode" presStyleCnt="0"/>
      <dgm:spPr/>
    </dgm:pt>
    <dgm:pt modelId="{62BC428F-299A-47C7-BACA-B5DCA37926C5}" type="pres">
      <dgm:prSet presAssocID="{7AEB3DA9-D365-425A-A71A-6C7EB6025D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00964-1EB6-4CE3-94D5-D646296D35FD}" type="pres">
      <dgm:prSet presAssocID="{7AEB3DA9-D365-425A-A71A-6C7EB6025D8F}" presName="invisiNode" presStyleLbl="node1" presStyleIdx="3" presStyleCnt="4"/>
      <dgm:spPr/>
    </dgm:pt>
    <dgm:pt modelId="{BFD2D45C-5FC0-454D-8C3A-AC64070E01A0}" type="pres">
      <dgm:prSet presAssocID="{7AEB3DA9-D365-425A-A71A-6C7EB6025D8F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552F926-9189-4D7C-A8FE-29A15F4ED2E7}" type="presOf" srcId="{C529FFF6-5776-4606-A8DB-043498E716C2}" destId="{645CA47E-C308-4061-8AD2-56AA18AB4A2D}" srcOrd="0" destOrd="0" presId="urn:microsoft.com/office/officeart/2005/8/layout/pList2"/>
    <dgm:cxn modelId="{CEA8F1D5-5A66-45F4-B513-C506A67544A0}" srcId="{888D62FF-AD11-414C-9812-DD989791A03A}" destId="{720DFB79-30B3-418C-8486-ED49BFB0CFE6}" srcOrd="0" destOrd="0" parTransId="{247F23B9-3CCD-4553-9F65-5630142005ED}" sibTransId="{D79ECDD5-8BB9-4B39-984C-F35CC337B65B}"/>
    <dgm:cxn modelId="{084307C9-B461-4648-9A61-76C88F196CE3}" srcId="{888D62FF-AD11-414C-9812-DD989791A03A}" destId="{7AEB3DA9-D365-425A-A71A-6C7EB6025D8F}" srcOrd="3" destOrd="0" parTransId="{F9018E7D-80FB-47B2-80C7-40396D427118}" sibTransId="{A8927E55-2CCD-4C8C-AEA1-74E9098E6860}"/>
    <dgm:cxn modelId="{5BF136E8-8ECA-47B8-B272-FFE1DBCE0F30}" type="presOf" srcId="{720DFB79-30B3-418C-8486-ED49BFB0CFE6}" destId="{12DE484A-D544-4BFF-9996-7CC64F322453}" srcOrd="0" destOrd="0" presId="urn:microsoft.com/office/officeart/2005/8/layout/pList2"/>
    <dgm:cxn modelId="{A121D4AA-CC62-41D1-8A20-E2A000805C95}" type="presOf" srcId="{D79ECDD5-8BB9-4B39-984C-F35CC337B65B}" destId="{D3C12063-4973-4951-8985-096A17CB5135}" srcOrd="0" destOrd="0" presId="urn:microsoft.com/office/officeart/2005/8/layout/pList2"/>
    <dgm:cxn modelId="{58228ADC-1CC5-4CAA-9DB2-E4B6F8841491}" srcId="{888D62FF-AD11-414C-9812-DD989791A03A}" destId="{C529FFF6-5776-4606-A8DB-043498E716C2}" srcOrd="2" destOrd="0" parTransId="{59FCB2F3-AC8E-488A-B9E6-4314F3526DE5}" sibTransId="{CED7589F-77F9-4F43-B7E3-AF06680D3DCA}"/>
    <dgm:cxn modelId="{0FA11574-382C-4C92-A6E4-039DA0ABBE28}" srcId="{888D62FF-AD11-414C-9812-DD989791A03A}" destId="{312D47C3-D852-41AA-A676-7A46DD529BC8}" srcOrd="1" destOrd="0" parTransId="{98547114-9568-418F-9AA1-526822B89EF7}" sibTransId="{8E636A85-1D65-46E8-BB33-1C9AC7CFF500}"/>
    <dgm:cxn modelId="{AE83B45A-A9B5-48E7-8AF5-B0FE11268311}" type="presOf" srcId="{312D47C3-D852-41AA-A676-7A46DD529BC8}" destId="{5BE6C472-5156-4531-A0EC-42791631FB7C}" srcOrd="0" destOrd="0" presId="urn:microsoft.com/office/officeart/2005/8/layout/pList2"/>
    <dgm:cxn modelId="{64152BEF-56C6-4C20-9F04-F1D283EA444C}" type="presOf" srcId="{888D62FF-AD11-414C-9812-DD989791A03A}" destId="{EAEF6A3B-69F2-4264-80E7-157D1E4015A4}" srcOrd="0" destOrd="0" presId="urn:microsoft.com/office/officeart/2005/8/layout/pList2"/>
    <dgm:cxn modelId="{EAB9A0CD-D171-4333-A8F3-7335B3FE6B27}" type="presOf" srcId="{7AEB3DA9-D365-425A-A71A-6C7EB6025D8F}" destId="{62BC428F-299A-47C7-BACA-B5DCA37926C5}" srcOrd="0" destOrd="0" presId="urn:microsoft.com/office/officeart/2005/8/layout/pList2"/>
    <dgm:cxn modelId="{1002F854-78A5-4228-BD4C-473660B7DD4D}" type="presOf" srcId="{8E636A85-1D65-46E8-BB33-1C9AC7CFF500}" destId="{EDF4C4D1-C9FB-4B8B-B039-40873E0147E8}" srcOrd="0" destOrd="0" presId="urn:microsoft.com/office/officeart/2005/8/layout/pList2"/>
    <dgm:cxn modelId="{2F421042-A087-4B15-A962-5F937197ECC6}" type="presOf" srcId="{CED7589F-77F9-4F43-B7E3-AF06680D3DCA}" destId="{F44C5335-1D21-48A5-B863-15910435CEE5}" srcOrd="0" destOrd="0" presId="urn:microsoft.com/office/officeart/2005/8/layout/pList2"/>
    <dgm:cxn modelId="{E06D282D-6B61-4BA7-BD7F-42EEC31052F3}" type="presParOf" srcId="{EAEF6A3B-69F2-4264-80E7-157D1E4015A4}" destId="{93D0CBA9-FCC0-4BF8-8CD1-0BA0ADE465B3}" srcOrd="0" destOrd="0" presId="urn:microsoft.com/office/officeart/2005/8/layout/pList2"/>
    <dgm:cxn modelId="{F434C472-5CDB-4DB0-8608-B496035E7F8D}" type="presParOf" srcId="{EAEF6A3B-69F2-4264-80E7-157D1E4015A4}" destId="{A46F3356-8D1B-41BC-9AAB-C0AA6048CBB1}" srcOrd="1" destOrd="0" presId="urn:microsoft.com/office/officeart/2005/8/layout/pList2"/>
    <dgm:cxn modelId="{571AF576-D017-4BDF-BB50-52115373F2DA}" type="presParOf" srcId="{A46F3356-8D1B-41BC-9AAB-C0AA6048CBB1}" destId="{B13BA380-8EA0-4CC1-9ED3-E079C74F91D8}" srcOrd="0" destOrd="0" presId="urn:microsoft.com/office/officeart/2005/8/layout/pList2"/>
    <dgm:cxn modelId="{8BAA8329-2140-4848-8BFC-B14C37C35337}" type="presParOf" srcId="{B13BA380-8EA0-4CC1-9ED3-E079C74F91D8}" destId="{12DE484A-D544-4BFF-9996-7CC64F322453}" srcOrd="0" destOrd="0" presId="urn:microsoft.com/office/officeart/2005/8/layout/pList2"/>
    <dgm:cxn modelId="{127DE790-399D-4B5A-B63C-EA5B23FBA738}" type="presParOf" srcId="{B13BA380-8EA0-4CC1-9ED3-E079C74F91D8}" destId="{D118B1FE-DB8C-47A4-AE15-806AD4E39F7C}" srcOrd="1" destOrd="0" presId="urn:microsoft.com/office/officeart/2005/8/layout/pList2"/>
    <dgm:cxn modelId="{A417DB54-D1DB-4ABF-BB3B-648141FDF693}" type="presParOf" srcId="{B13BA380-8EA0-4CC1-9ED3-E079C74F91D8}" destId="{09D38A43-4971-4BCF-9364-9F28BE8AD6C5}" srcOrd="2" destOrd="0" presId="urn:microsoft.com/office/officeart/2005/8/layout/pList2"/>
    <dgm:cxn modelId="{61453608-DDE6-4F24-8A75-9680FF4B6A8A}" type="presParOf" srcId="{A46F3356-8D1B-41BC-9AAB-C0AA6048CBB1}" destId="{D3C12063-4973-4951-8985-096A17CB5135}" srcOrd="1" destOrd="0" presId="urn:microsoft.com/office/officeart/2005/8/layout/pList2"/>
    <dgm:cxn modelId="{58E8A779-2E0A-4C47-9A28-29DED1BCF2E6}" type="presParOf" srcId="{A46F3356-8D1B-41BC-9AAB-C0AA6048CBB1}" destId="{C80E4DD3-0C99-43B6-84E2-D9F18B6E0195}" srcOrd="2" destOrd="0" presId="urn:microsoft.com/office/officeart/2005/8/layout/pList2"/>
    <dgm:cxn modelId="{B25810A9-E0DE-4B6E-9368-2EB1CDB79A3D}" type="presParOf" srcId="{C80E4DD3-0C99-43B6-84E2-D9F18B6E0195}" destId="{5BE6C472-5156-4531-A0EC-42791631FB7C}" srcOrd="0" destOrd="0" presId="urn:microsoft.com/office/officeart/2005/8/layout/pList2"/>
    <dgm:cxn modelId="{7AD341EB-37C7-4141-9AE1-018E2893C0FC}" type="presParOf" srcId="{C80E4DD3-0C99-43B6-84E2-D9F18B6E0195}" destId="{C56DBD78-8E84-4C21-9EB6-CCFD5FA62055}" srcOrd="1" destOrd="0" presId="urn:microsoft.com/office/officeart/2005/8/layout/pList2"/>
    <dgm:cxn modelId="{52BE74EF-FBB4-46B2-9058-8FE523C61A78}" type="presParOf" srcId="{C80E4DD3-0C99-43B6-84E2-D9F18B6E0195}" destId="{5110A990-1411-4C5A-85F6-7019E6CCA75F}" srcOrd="2" destOrd="0" presId="urn:microsoft.com/office/officeart/2005/8/layout/pList2"/>
    <dgm:cxn modelId="{B7D6363B-A256-4214-A334-5AE3868FEBEB}" type="presParOf" srcId="{A46F3356-8D1B-41BC-9AAB-C0AA6048CBB1}" destId="{EDF4C4D1-C9FB-4B8B-B039-40873E0147E8}" srcOrd="3" destOrd="0" presId="urn:microsoft.com/office/officeart/2005/8/layout/pList2"/>
    <dgm:cxn modelId="{DECB4C1F-EB59-4E41-B245-93B4FDA87723}" type="presParOf" srcId="{A46F3356-8D1B-41BC-9AAB-C0AA6048CBB1}" destId="{610F2AE2-EBBD-4DBD-A3BE-BF29B28DC9D3}" srcOrd="4" destOrd="0" presId="urn:microsoft.com/office/officeart/2005/8/layout/pList2"/>
    <dgm:cxn modelId="{E8430CC9-F7B3-47DE-B68A-DA8F4246A8F0}" type="presParOf" srcId="{610F2AE2-EBBD-4DBD-A3BE-BF29B28DC9D3}" destId="{645CA47E-C308-4061-8AD2-56AA18AB4A2D}" srcOrd="0" destOrd="0" presId="urn:microsoft.com/office/officeart/2005/8/layout/pList2"/>
    <dgm:cxn modelId="{3A480B09-23C5-4EFF-A347-864C76E33461}" type="presParOf" srcId="{610F2AE2-EBBD-4DBD-A3BE-BF29B28DC9D3}" destId="{F0685AB2-A8C8-4A80-96F7-EBD888F94B1B}" srcOrd="1" destOrd="0" presId="urn:microsoft.com/office/officeart/2005/8/layout/pList2"/>
    <dgm:cxn modelId="{20E28F3D-4BC5-479D-A15E-B339E65CFE84}" type="presParOf" srcId="{610F2AE2-EBBD-4DBD-A3BE-BF29B28DC9D3}" destId="{D4111575-203D-4EF5-A369-7B5E4B256D85}" srcOrd="2" destOrd="0" presId="urn:microsoft.com/office/officeart/2005/8/layout/pList2"/>
    <dgm:cxn modelId="{1DCF7BD1-C82C-4CC2-82CB-1A74B430F7EF}" type="presParOf" srcId="{A46F3356-8D1B-41BC-9AAB-C0AA6048CBB1}" destId="{F44C5335-1D21-48A5-B863-15910435CEE5}" srcOrd="5" destOrd="0" presId="urn:microsoft.com/office/officeart/2005/8/layout/pList2"/>
    <dgm:cxn modelId="{639AE16D-0195-40E1-9521-FD1260FE3566}" type="presParOf" srcId="{A46F3356-8D1B-41BC-9AAB-C0AA6048CBB1}" destId="{0D3E3866-1139-458D-B0BD-A91C142C817D}" srcOrd="6" destOrd="0" presId="urn:microsoft.com/office/officeart/2005/8/layout/pList2"/>
    <dgm:cxn modelId="{4CA3CCFA-E392-406F-80BB-8A17CFC0E93A}" type="presParOf" srcId="{0D3E3866-1139-458D-B0BD-A91C142C817D}" destId="{62BC428F-299A-47C7-BACA-B5DCA37926C5}" srcOrd="0" destOrd="0" presId="urn:microsoft.com/office/officeart/2005/8/layout/pList2"/>
    <dgm:cxn modelId="{C8CA7F27-70F2-471B-8085-C0F1EE86AA05}" type="presParOf" srcId="{0D3E3866-1139-458D-B0BD-A91C142C817D}" destId="{84100964-1EB6-4CE3-94D5-D646296D35FD}" srcOrd="1" destOrd="0" presId="urn:microsoft.com/office/officeart/2005/8/layout/pList2"/>
    <dgm:cxn modelId="{A9D2850E-68F8-4212-9E4D-0B3B02B5693C}" type="presParOf" srcId="{0D3E3866-1139-458D-B0BD-A91C142C817D}" destId="{BFD2D45C-5FC0-454D-8C3A-AC64070E01A0}" srcOrd="2" destOrd="0" presId="urn:microsoft.com/office/officeart/2005/8/layout/p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47B924-0937-498A-A054-62237ADA0E86}" type="doc">
      <dgm:prSet loTypeId="urn:microsoft.com/office/officeart/2005/8/layout/process1" loCatId="process" qsTypeId="urn:microsoft.com/office/officeart/2005/8/quickstyle/3d1" qsCatId="3D" csTypeId="urn:microsoft.com/office/officeart/2005/8/colors/accent2_2" csCatId="accent2" phldr="1"/>
      <dgm:spPr/>
    </dgm:pt>
    <dgm:pt modelId="{A2208200-9170-4CC5-ADB6-EFA6E717765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представлений о методах научных исследований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C9A2A37-21FC-4C78-AD6C-D4BAF78B099A}" type="parTrans" cxnId="{79E01711-895B-43EB-ACD9-34CFCAF26275}">
      <dgm:prSet/>
      <dgm:spPr/>
      <dgm:t>
        <a:bodyPr/>
        <a:lstStyle/>
        <a:p>
          <a:endParaRPr lang="ru-RU"/>
        </a:p>
      </dgm:t>
    </dgm:pt>
    <dgm:pt modelId="{4BAFF070-1B84-423C-A218-996907AEBE29}" type="sibTrans" cxnId="{79E01711-895B-43EB-ACD9-34CFCAF26275}">
      <dgm:prSet/>
      <dgm:spPr/>
      <dgm:t>
        <a:bodyPr/>
        <a:lstStyle/>
        <a:p>
          <a:endParaRPr lang="ru-RU" dirty="0"/>
        </a:p>
      </dgm:t>
    </dgm:pt>
    <dgm:pt modelId="{3FF1D17A-C331-4609-86A6-4DA91A8FD5CF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формируется методологический понятийный аппарат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BE222C7-BFA3-44A8-8D0B-78CC1B739B37}" type="parTrans" cxnId="{CFD71D7E-B852-4104-A8CD-029C6F2E34AC}">
      <dgm:prSet/>
      <dgm:spPr/>
      <dgm:t>
        <a:bodyPr/>
        <a:lstStyle/>
        <a:p>
          <a:endParaRPr lang="ru-RU"/>
        </a:p>
      </dgm:t>
    </dgm:pt>
    <dgm:pt modelId="{129340AF-1338-4215-9BD5-FF2E392DABD6}" type="sibTrans" cxnId="{CFD71D7E-B852-4104-A8CD-029C6F2E34AC}">
      <dgm:prSet/>
      <dgm:spPr/>
      <dgm:t>
        <a:bodyPr/>
        <a:lstStyle/>
        <a:p>
          <a:endParaRPr lang="ru-RU" dirty="0"/>
        </a:p>
      </dgm:t>
    </dgm:pt>
    <dgm:pt modelId="{F58380D9-9A48-4EEF-B490-92B690D1C96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даются полные определения  понятий: закон, научная теория</a:t>
          </a:r>
        </a:p>
      </dgm:t>
    </dgm:pt>
    <dgm:pt modelId="{A8F8393A-2DF4-4214-B588-FE64CA86D98C}" type="parTrans" cxnId="{02F0CA96-3433-4F03-AC6B-3FC33902AA6C}">
      <dgm:prSet/>
      <dgm:spPr/>
      <dgm:t>
        <a:bodyPr/>
        <a:lstStyle/>
        <a:p>
          <a:endParaRPr lang="ru-RU"/>
        </a:p>
      </dgm:t>
    </dgm:pt>
    <dgm:pt modelId="{B0FAB00D-8172-4743-8391-FCA4258BE174}" type="sibTrans" cxnId="{02F0CA96-3433-4F03-AC6B-3FC33902AA6C}">
      <dgm:prSet/>
      <dgm:spPr/>
      <dgm:t>
        <a:bodyPr/>
        <a:lstStyle/>
        <a:p>
          <a:endParaRPr lang="ru-RU"/>
        </a:p>
      </dgm:t>
    </dgm:pt>
    <dgm:pt modelId="{A51056A1-B297-4AE7-9CCD-12399DFA0772}" type="pres">
      <dgm:prSet presAssocID="{F647B924-0937-498A-A054-62237ADA0E86}" presName="Name0" presStyleCnt="0">
        <dgm:presLayoutVars>
          <dgm:dir/>
          <dgm:resizeHandles val="exact"/>
        </dgm:presLayoutVars>
      </dgm:prSet>
      <dgm:spPr/>
    </dgm:pt>
    <dgm:pt modelId="{E178F00E-BF97-4CB6-BA5B-181B7CFD7807}" type="pres">
      <dgm:prSet presAssocID="{A2208200-9170-4CC5-ADB6-EFA6E71776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D44D7-9307-4C43-A3E4-FE550BA5ED15}" type="pres">
      <dgm:prSet presAssocID="{4BAFF070-1B84-423C-A218-996907AEBE2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2BC600-71F8-4C1B-8B30-F948B4348C1F}" type="pres">
      <dgm:prSet presAssocID="{4BAFF070-1B84-423C-A218-996907AEBE2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2A07556-EAD5-4E12-9CD2-6CFE287463A9}" type="pres">
      <dgm:prSet presAssocID="{3FF1D17A-C331-4609-86A6-4DA91A8FD5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BA9BC-FF5C-4FD8-8DBD-104031C4C9E8}" type="pres">
      <dgm:prSet presAssocID="{129340AF-1338-4215-9BD5-FF2E392DABD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2F388F2-4B2D-439F-8EB6-05C75D35AA6B}" type="pres">
      <dgm:prSet presAssocID="{129340AF-1338-4215-9BD5-FF2E392DABD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F937B09-2A74-4D91-881F-7D60C63C9175}" type="pres">
      <dgm:prSet presAssocID="{F58380D9-9A48-4EEF-B490-92B690D1C9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A17B4D-C577-4D3F-890C-BDC39B8B113A}" type="presOf" srcId="{F647B924-0937-498A-A054-62237ADA0E86}" destId="{A51056A1-B297-4AE7-9CCD-12399DFA0772}" srcOrd="0" destOrd="0" presId="urn:microsoft.com/office/officeart/2005/8/layout/process1"/>
    <dgm:cxn modelId="{02F0CA96-3433-4F03-AC6B-3FC33902AA6C}" srcId="{F647B924-0937-498A-A054-62237ADA0E86}" destId="{F58380D9-9A48-4EEF-B490-92B690D1C962}" srcOrd="2" destOrd="0" parTransId="{A8F8393A-2DF4-4214-B588-FE64CA86D98C}" sibTransId="{B0FAB00D-8172-4743-8391-FCA4258BE174}"/>
    <dgm:cxn modelId="{7B2EC125-EBFC-4D52-ADAD-55958D4FA63A}" type="presOf" srcId="{129340AF-1338-4215-9BD5-FF2E392DABD6}" destId="{E2F388F2-4B2D-439F-8EB6-05C75D35AA6B}" srcOrd="1" destOrd="0" presId="urn:microsoft.com/office/officeart/2005/8/layout/process1"/>
    <dgm:cxn modelId="{363E4930-D18A-4C36-AC46-842E160F9906}" type="presOf" srcId="{129340AF-1338-4215-9BD5-FF2E392DABD6}" destId="{514BA9BC-FF5C-4FD8-8DBD-104031C4C9E8}" srcOrd="0" destOrd="0" presId="urn:microsoft.com/office/officeart/2005/8/layout/process1"/>
    <dgm:cxn modelId="{54FEF536-B98C-482C-95D5-FF9D8D977C2E}" type="presOf" srcId="{F58380D9-9A48-4EEF-B490-92B690D1C962}" destId="{0F937B09-2A74-4D91-881F-7D60C63C9175}" srcOrd="0" destOrd="0" presId="urn:microsoft.com/office/officeart/2005/8/layout/process1"/>
    <dgm:cxn modelId="{CFD71D7E-B852-4104-A8CD-029C6F2E34AC}" srcId="{F647B924-0937-498A-A054-62237ADA0E86}" destId="{3FF1D17A-C331-4609-86A6-4DA91A8FD5CF}" srcOrd="1" destOrd="0" parTransId="{6BE222C7-BFA3-44A8-8D0B-78CC1B739B37}" sibTransId="{129340AF-1338-4215-9BD5-FF2E392DABD6}"/>
    <dgm:cxn modelId="{79E01711-895B-43EB-ACD9-34CFCAF26275}" srcId="{F647B924-0937-498A-A054-62237ADA0E86}" destId="{A2208200-9170-4CC5-ADB6-EFA6E7177656}" srcOrd="0" destOrd="0" parTransId="{FC9A2A37-21FC-4C78-AD6C-D4BAF78B099A}" sibTransId="{4BAFF070-1B84-423C-A218-996907AEBE29}"/>
    <dgm:cxn modelId="{BD58FA98-3A53-43AA-967D-B69C344F7089}" type="presOf" srcId="{3FF1D17A-C331-4609-86A6-4DA91A8FD5CF}" destId="{E2A07556-EAD5-4E12-9CD2-6CFE287463A9}" srcOrd="0" destOrd="0" presId="urn:microsoft.com/office/officeart/2005/8/layout/process1"/>
    <dgm:cxn modelId="{1D821053-B9AA-4BE4-A543-C9AA94948262}" type="presOf" srcId="{4BAFF070-1B84-423C-A218-996907AEBE29}" destId="{5C2BC600-71F8-4C1B-8B30-F948B4348C1F}" srcOrd="1" destOrd="0" presId="urn:microsoft.com/office/officeart/2005/8/layout/process1"/>
    <dgm:cxn modelId="{5124E1D7-244B-47BA-A3AC-3E695F21B926}" type="presOf" srcId="{A2208200-9170-4CC5-ADB6-EFA6E7177656}" destId="{E178F00E-BF97-4CB6-BA5B-181B7CFD7807}" srcOrd="0" destOrd="0" presId="urn:microsoft.com/office/officeart/2005/8/layout/process1"/>
    <dgm:cxn modelId="{515A10AD-4DAA-4FB4-8C65-AFB90ECE9FDC}" type="presOf" srcId="{4BAFF070-1B84-423C-A218-996907AEBE29}" destId="{BC8D44D7-9307-4C43-A3E4-FE550BA5ED15}" srcOrd="0" destOrd="0" presId="urn:microsoft.com/office/officeart/2005/8/layout/process1"/>
    <dgm:cxn modelId="{F78D23B1-E3AA-4DA9-B1E9-2027E179149C}" type="presParOf" srcId="{A51056A1-B297-4AE7-9CCD-12399DFA0772}" destId="{E178F00E-BF97-4CB6-BA5B-181B7CFD7807}" srcOrd="0" destOrd="0" presId="urn:microsoft.com/office/officeart/2005/8/layout/process1"/>
    <dgm:cxn modelId="{0DE9CE88-88B2-4E67-8613-BAE74F442B5F}" type="presParOf" srcId="{A51056A1-B297-4AE7-9CCD-12399DFA0772}" destId="{BC8D44D7-9307-4C43-A3E4-FE550BA5ED15}" srcOrd="1" destOrd="0" presId="urn:microsoft.com/office/officeart/2005/8/layout/process1"/>
    <dgm:cxn modelId="{F6F6C222-A553-4A14-A7AA-6F764BE3F692}" type="presParOf" srcId="{BC8D44D7-9307-4C43-A3E4-FE550BA5ED15}" destId="{5C2BC600-71F8-4C1B-8B30-F948B4348C1F}" srcOrd="0" destOrd="0" presId="urn:microsoft.com/office/officeart/2005/8/layout/process1"/>
    <dgm:cxn modelId="{2E4B2463-25A9-457E-B40D-38A270E4C712}" type="presParOf" srcId="{A51056A1-B297-4AE7-9CCD-12399DFA0772}" destId="{E2A07556-EAD5-4E12-9CD2-6CFE287463A9}" srcOrd="2" destOrd="0" presId="urn:microsoft.com/office/officeart/2005/8/layout/process1"/>
    <dgm:cxn modelId="{178454DD-4163-4078-813B-18FB179B187C}" type="presParOf" srcId="{A51056A1-B297-4AE7-9CCD-12399DFA0772}" destId="{514BA9BC-FF5C-4FD8-8DBD-104031C4C9E8}" srcOrd="3" destOrd="0" presId="urn:microsoft.com/office/officeart/2005/8/layout/process1"/>
    <dgm:cxn modelId="{E7FC876C-553F-42AF-A5A1-470919AAE41E}" type="presParOf" srcId="{514BA9BC-FF5C-4FD8-8DBD-104031C4C9E8}" destId="{E2F388F2-4B2D-439F-8EB6-05C75D35AA6B}" srcOrd="0" destOrd="0" presId="urn:microsoft.com/office/officeart/2005/8/layout/process1"/>
    <dgm:cxn modelId="{3DD56ABE-B67C-4A8F-84A8-88457C3B7012}" type="presParOf" srcId="{A51056A1-B297-4AE7-9CCD-12399DFA0772}" destId="{0F937B09-2A74-4D91-881F-7D60C63C9175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EBC534-E010-468F-BCD1-DDED3567E50C}" type="datetimeFigureOut">
              <a:rPr lang="ru-RU" smtClean="0"/>
              <a:pPr/>
              <a:t>02.07.2010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7C1B6D-A35C-464B-826F-66BBF4224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streferat.ru/referat-1586.html" TargetMode="External"/><Relationship Id="rId3" Type="http://schemas.openxmlformats.org/officeDocument/2006/relationships/hyperlink" Target="http://ru.wikipedia.org/wiki/" TargetMode="External"/><Relationship Id="rId7" Type="http://schemas.openxmlformats.org/officeDocument/2006/relationships/hyperlink" Target="http://www.goldenmuseum.com/0601Nature_rus.html%2011" TargetMode="External"/><Relationship Id="rId2" Type="http://schemas.openxmlformats.org/officeDocument/2006/relationships/hyperlink" Target="http://www.edudic.ru/log/18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do.ru/parts/part7.html" TargetMode="External"/><Relationship Id="rId5" Type="http://schemas.openxmlformats.org/officeDocument/2006/relationships/hyperlink" Target="http://www.childpsy.ru/dissertations/id/19655.php" TargetMode="External"/><Relationship Id="rId4" Type="http://schemas.openxmlformats.org/officeDocument/2006/relationships/hyperlink" Target="http://db.informika.ru/pke/130002_01.htm" TargetMode="External"/><Relationship Id="rId9" Type="http://schemas.openxmlformats.org/officeDocument/2006/relationships/hyperlink" Target="http://www.edusite.ru/p117aa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6.xml"/><Relationship Id="rId7" Type="http://schemas.openxmlformats.org/officeDocument/2006/relationships/image" Target="../media/image9.jpeg"/><Relationship Id="rId2" Type="http://schemas.openxmlformats.org/officeDocument/2006/relationships/hyperlink" Target="http://www.childpsy.ru/dissertations/id/19655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hyperlink" Target="http://www.goldenmuseum.com/0601Nature_ru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streferat.ru/referat-1586.html" TargetMode="Externa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QuickStyle" Target="../diagrams/quickStyle11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12" Type="http://schemas.openxmlformats.org/officeDocument/2006/relationships/diagramLayout" Target="../diagrams/layout11.xml"/><Relationship Id="rId2" Type="http://schemas.openxmlformats.org/officeDocument/2006/relationships/hyperlink" Target="http://www.edusite.ru/p117aa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Data" Target="../diagrams/data11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Relationship Id="rId14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 (копия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28604"/>
            <a:ext cx="3571868" cy="59293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00034" y="714356"/>
            <a:ext cx="43577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Методологические  аспекты  науки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  уроках  биологии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/>
          <a:srcRect l="4544" r="9124" b="24988"/>
          <a:stretch>
            <a:fillRect/>
          </a:stretch>
        </p:blipFill>
        <p:spPr>
          <a:xfrm>
            <a:off x="1928794" y="1857364"/>
            <a:ext cx="1200708" cy="1643074"/>
          </a:xfrm>
          <a:prstGeom prst="roundRect">
            <a:avLst>
              <a:gd name="adj" fmla="val 14647"/>
            </a:avLst>
          </a:prstGeom>
          <a:ln>
            <a:solidFill>
              <a:schemeClr val="accent2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71538" y="3714752"/>
            <a:ext cx="3071834" cy="646331"/>
          </a:xfrm>
          <a:custGeom>
            <a:avLst/>
            <a:gdLst>
              <a:gd name="connsiteX0" fmla="*/ 0 w 3071834"/>
              <a:gd name="connsiteY0" fmla="*/ 0 h 738664"/>
              <a:gd name="connsiteX1" fmla="*/ 3071834 w 3071834"/>
              <a:gd name="connsiteY1" fmla="*/ 0 h 738664"/>
              <a:gd name="connsiteX2" fmla="*/ 3071834 w 3071834"/>
              <a:gd name="connsiteY2" fmla="*/ 738664 h 738664"/>
              <a:gd name="connsiteX3" fmla="*/ 0 w 3071834"/>
              <a:gd name="connsiteY3" fmla="*/ 738664 h 738664"/>
              <a:gd name="connsiteX4" fmla="*/ 0 w 3071834"/>
              <a:gd name="connsiteY4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834" h="738664">
                <a:moveTo>
                  <a:pt x="0" y="0"/>
                </a:moveTo>
                <a:lnTo>
                  <a:pt x="3071834" y="0"/>
                </a:lnTo>
                <a:lnTo>
                  <a:pt x="3071834" y="738664"/>
                </a:lnTo>
                <a:lnTo>
                  <a:pt x="0" y="7386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Догадина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Татьяна  Владимировна,</a:t>
            </a: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учитель биологии высшей категории</a:t>
            </a: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МОУСОШ№15 г.Пензы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642910" y="1142984"/>
            <a:ext cx="7786742" cy="4572032"/>
          </a:xfrm>
          <a:prstGeom prst="round2SameRect">
            <a:avLst>
              <a:gd name="adj1" fmla="val 9267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Зорина Л.Я.Дидактические основы формирования системности знаний старшеклассников.-М.,1978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Зорина Л.Я.Системность –качество знаний.-М.1978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Комиссаров Б.Д.Методологические проблемы школьного биологического  образования- М.Просвещение1991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Краевский В.В. Методология педагогики. М.,2002</a:t>
            </a:r>
          </a:p>
          <a:p>
            <a:pPr>
              <a:buFont typeface="+mj-lt"/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Лернер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И.Я. Качество знаний учащихся.М.1978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Новиков А.М., Новиков Д.А. Методология научного исследования. - М: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Либроком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2010.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Методология науки.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http://www.edudic.ru/log/182/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Методология науки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http://ru.wikipedia.org/wiki/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Методологические основы биологического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://db.informika.ru/pke/130002_01.htm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8.Формирование научного стиля мышления учащихся в процессе обучения </a:t>
            </a:r>
            <a:r>
              <a:rPr lang="en-US" sz="1200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1200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://www.childpsy.ru/dissertations/id/19655.php</a:t>
            </a:r>
            <a:endParaRPr lang="ru-RU" sz="1200" u="sng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9.Сруктура научного знания </a:t>
            </a:r>
            <a:r>
              <a:rPr lang="en-US" sz="12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tp://www.lodo.ru/parts/part7.html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О живой и неживой природе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http://www.goldenmuseum.com/0601Nature_rus.html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11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Формирование умений и навыков у учащихся второго класса при изучении комнатных растений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http://www.bestreferat.ru/referat-1586.html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Стандарт  среднего    (полного) общего образования по биологии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http://www.edusite.ru/p117aa1.html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714356"/>
            <a:ext cx="2928958" cy="276999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Список  источников информации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285728"/>
          <a:ext cx="750099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28596" y="5286388"/>
            <a:ext cx="8286808" cy="5572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Важнейшая характеристикой научной теории является  ее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прогностическая функция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29322" y="571480"/>
            <a:ext cx="2643206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Научное знание формулируется на языке терминов и понятий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214546" y="1500174"/>
            <a:ext cx="442915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143372" y="1500174"/>
            <a:ext cx="250033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6000760" y="1500174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728" y="1397000"/>
          <a:ext cx="6429420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52" y="571480"/>
            <a:ext cx="72866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Теория Ч. Дарвина позволила предсказать и объяснить механизмы возникновения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разнообразных  приспособлений   у   живых   существ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642918"/>
            <a:ext cx="714380" cy="276999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571480"/>
            <a:ext cx="771530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Логика построения школьного курса биологии определяется рядом условий,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которые   должны  быть  учтены  учителем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142976" y="1643050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8992" y="1214422"/>
            <a:ext cx="164307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857892"/>
            <a:ext cx="82868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Учет этих условий позволяет учителю представить биологические знания, как развивающую систему от момента ее возникновения до современного уровня развития и перспектив биологии как науки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.A4FB4100CEB145D\Мои документы\Мои рисунки\img19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-2887"/>
          <a:stretch>
            <a:fillRect/>
          </a:stretch>
        </p:blipFill>
        <p:spPr bwMode="auto">
          <a:xfrm>
            <a:off x="571471" y="3714752"/>
            <a:ext cx="1371609" cy="2000264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Схема 4"/>
          <p:cNvGraphicFramePr/>
          <p:nvPr/>
        </p:nvGraphicFramePr>
        <p:xfrm>
          <a:off x="785786" y="1285860"/>
          <a:ext cx="671517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00034" y="500042"/>
          <a:ext cx="8143932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Овал 7"/>
          <p:cNvSpPr/>
          <p:nvPr/>
        </p:nvSpPr>
        <p:spPr>
          <a:xfrm>
            <a:off x="5857884" y="2000240"/>
            <a:ext cx="2643206" cy="107157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системности знаний 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умений требует от учителя проведения ряда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процедур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4786314" y="2714620"/>
            <a:ext cx="1571636" cy="214314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3357554" y="3000372"/>
            <a:ext cx="3286148" cy="1588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5072066" y="3000372"/>
            <a:ext cx="1571636" cy="214314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6072198" y="3000372"/>
            <a:ext cx="500066" cy="285752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5400000">
            <a:off x="4929190" y="3143248"/>
            <a:ext cx="1785950" cy="1643074"/>
          </a:xfrm>
          <a:prstGeom prst="bentConnector3">
            <a:avLst>
              <a:gd name="adj1" fmla="val 87376"/>
            </a:avLst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77153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Примерная схема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формирования научного мировоззрения </a:t>
            </a:r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научного биологического знания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500166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C:\Documents and Settings\Admin.A4FB4100CEB145D\Рабочий стол\default.jpeg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428736"/>
            <a:ext cx="1071562" cy="10715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1" descr="C:\Documents and Settings\Admin.A4FB4100CEB145D\Рабочий стол\default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4714884"/>
            <a:ext cx="1026921" cy="10774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Picture 8" descr="C:\Documents and Settings\Admin.A4FB4100CEB145D\Рабочий стол\default.jpeg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1357298"/>
            <a:ext cx="912936" cy="11390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1" name="Picture 9" descr="C:\Documents and Settings\Admin.A4FB4100CEB145D\Рабочий стол\default.jpeg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500570"/>
            <a:ext cx="961555" cy="1323241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500042"/>
            <a:ext cx="792961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начальной школе  и основной  школе развертывается биологическая картина мира и ее связь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 миром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неживой и живой природы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142976" y="1571612"/>
          <a:ext cx="685804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5786454"/>
            <a:ext cx="828680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Такой подход к преподаванию  позволит варьировать индуктивными и дедуктивными методами в зависимости от содержания материала и других педагогических реалий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142984"/>
            <a:ext cx="757242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изучение окружающего мира должно строится на раскрытии связей изучаемого объекта с другими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928662" y="1785926"/>
          <a:ext cx="728667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571480"/>
            <a:ext cx="78581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начальной школе  можно  ставить  простые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эксперименты по выращиванию растений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различных условиях и  обучать методам науки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5400000">
            <a:off x="2678893" y="1178703"/>
            <a:ext cx="2714644" cy="2500330"/>
          </a:xfrm>
          <a:prstGeom prst="bentConnector3">
            <a:avLst>
              <a:gd name="adj1" fmla="val 22042"/>
            </a:avLst>
          </a:prstGeom>
          <a:ln w="28575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5400000">
            <a:off x="3679025" y="2035959"/>
            <a:ext cx="2643206" cy="857256"/>
          </a:xfrm>
          <a:prstGeom prst="bentConnector3">
            <a:avLst>
              <a:gd name="adj1" fmla="val 26822"/>
            </a:avLst>
          </a:prstGeom>
          <a:ln w="28575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4786314" y="2143116"/>
            <a:ext cx="2571768" cy="571504"/>
          </a:xfrm>
          <a:prstGeom prst="bentConnector3">
            <a:avLst>
              <a:gd name="adj1" fmla="val 26534"/>
            </a:avLst>
          </a:prstGeom>
          <a:ln w="28575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500042"/>
            <a:ext cx="792961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старшей школе формирование методологических знаний и умений продолжается на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материале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основных биологических теорий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357298"/>
          <a:ext cx="7929618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000100" y="2214554"/>
          <a:ext cx="3357586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072066" y="2143116"/>
          <a:ext cx="228601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596" y="5929330"/>
            <a:ext cx="828680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Образованность и познавательная самостоятельность школьников создает предпосылки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возникновения цивилизованного государства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714612" y="1071546"/>
            <a:ext cx="3071834" cy="28575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4857752" y="1071546"/>
            <a:ext cx="928694" cy="28575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86446" y="1071546"/>
            <a:ext cx="1571636" cy="21431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</TotalTime>
  <Words>610</Words>
  <Application>Microsoft Office PowerPoint</Application>
  <PresentationFormat>Экран (4:3)</PresentationFormat>
  <Paragraphs>134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31</cp:revision>
  <dcterms:created xsi:type="dcterms:W3CDTF">2010-06-17T17:33:37Z</dcterms:created>
  <dcterms:modified xsi:type="dcterms:W3CDTF">2010-07-02T06:53:37Z</dcterms:modified>
</cp:coreProperties>
</file>