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4" r:id="rId4"/>
    <p:sldId id="266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1641-9021-4CC2-86E6-89262577B177}" type="datetimeFigureOut">
              <a:rPr lang="ru-RU" smtClean="0"/>
              <a:t>06.03.2016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95B24-A987-4549-A56B-17FA43A64C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95B24-A987-4549-A56B-17FA43A64CB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6610/21197587.29/0_9673d_25db6a44_L.jpg" TargetMode="External"/><Relationship Id="rId3" Type="http://schemas.openxmlformats.org/officeDocument/2006/relationships/hyperlink" Target="http://img-fotki.yandex.ru/get/6610/21197587.29/0_96737_f8268728_L.jpg" TargetMode="External"/><Relationship Id="rId7" Type="http://schemas.openxmlformats.org/officeDocument/2006/relationships/hyperlink" Target="http://www.childrenscenterofstoneoak.com/San-Antonio-Daycare-Childcare-Images/oak-leaves-acorn.png" TargetMode="External"/><Relationship Id="rId2" Type="http://schemas.openxmlformats.org/officeDocument/2006/relationships/hyperlink" Target="http://img0.liveinternet.ru/images/attach/c/6/91/701/91701914_mushroom_6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-fotki.yandex.ru/get/6613/131624064.242/0_91d71_779d3a42_M.jpg" TargetMode="External"/><Relationship Id="rId11" Type="http://schemas.openxmlformats.org/officeDocument/2006/relationships/hyperlink" Target="http://img-fotki.yandex.ru/get/4421/102699435.4b6/0_77e8d_d5227475_XL.jpg" TargetMode="External"/><Relationship Id="rId5" Type="http://schemas.openxmlformats.org/officeDocument/2006/relationships/hyperlink" Target="http://img-fotki.yandex.ru/get/6107/111874181.101/0_a0889_7ea769b1_XL" TargetMode="External"/><Relationship Id="rId10" Type="http://schemas.openxmlformats.org/officeDocument/2006/relationships/hyperlink" Target="http://img-fotki.yandex.ru/get/6512/136487634.659/0_a9259_45f3b2e8_XL.png" TargetMode="External"/><Relationship Id="rId4" Type="http://schemas.openxmlformats.org/officeDocument/2006/relationships/hyperlink" Target="http://digital-photography-school.com/wp-content/uploads/2013/03/Acorn256.png" TargetMode="External"/><Relationship Id="rId9" Type="http://schemas.openxmlformats.org/officeDocument/2006/relationships/hyperlink" Target="http://img-fotki.yandex.ru/get/4520/575578.27d/0_6d9c7_e11c19f9_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221088"/>
            <a:ext cx="3960440" cy="15121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Акимова Ольга Валерьевна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«Березовский детский сад №35»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548680"/>
            <a:ext cx="640871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Родственные слова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smtClean="0">
                <a:solidFill>
                  <a:srgbClr val="C00000"/>
                </a:solidFill>
                <a:ea typeface="+mj-ea"/>
                <a:cs typeface="+mj-cs"/>
              </a:rPr>
              <a:t>«Гриб»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Четвертый лишний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8926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Грибок</a:t>
            </a:r>
            <a:r>
              <a:rPr lang="ru-RU" dirty="0" smtClean="0"/>
              <a:t>,                  </a:t>
            </a:r>
            <a:r>
              <a:rPr lang="ru-RU" dirty="0" smtClean="0"/>
              <a:t>грибник, грибной.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132856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</a:t>
            </a:r>
            <a:r>
              <a:rPr lang="ru-RU" sz="3200" dirty="0" smtClean="0"/>
              <a:t>огреб,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356992"/>
            <a:ext cx="3816424" cy="302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1252736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1.</a:t>
            </a:r>
            <a:r>
              <a:rPr lang="ru-RU" b="1" dirty="0" smtClean="0"/>
              <a:t> </a:t>
            </a:r>
            <a:r>
              <a:rPr lang="ru-RU" sz="2000" dirty="0" smtClean="0"/>
              <a:t>Как-то </a:t>
            </a:r>
            <a:r>
              <a:rPr lang="ru-RU" sz="2000" dirty="0" smtClean="0"/>
              <a:t>раннею порой вдруг полился дождь…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28800"/>
            <a:ext cx="1207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</a:t>
            </a:r>
            <a:r>
              <a:rPr lang="ru-RU" sz="2000" b="1" dirty="0" smtClean="0"/>
              <a:t>рибной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51520" y="2132856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2. И </a:t>
            </a:r>
            <a:r>
              <a:rPr lang="ru-RU" sz="2000" dirty="0" smtClean="0"/>
              <a:t>из дома в тот же миг в лес отправился</a:t>
            </a:r>
            <a:r>
              <a:rPr lang="ru-RU" sz="2000" dirty="0" smtClean="0"/>
              <a:t>…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2132856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</a:t>
            </a:r>
            <a:r>
              <a:rPr lang="ru-RU" sz="2000" b="1" dirty="0" smtClean="0"/>
              <a:t>рибник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2564904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b="1" dirty="0" smtClean="0"/>
              <a:t>3. </a:t>
            </a:r>
            <a:r>
              <a:rPr lang="ru-RU" sz="2000" dirty="0" smtClean="0"/>
              <a:t>Чтобы принести улов, взял корзину для</a:t>
            </a:r>
            <a:r>
              <a:rPr lang="ru-RU" b="1" dirty="0" smtClean="0"/>
              <a:t>…</a:t>
            </a:r>
            <a:endParaRPr lang="ru-RU" b="1" dirty="0" smtClean="0"/>
          </a:p>
          <a:p>
            <a:pPr marL="342900" lvl="0" indent="-342900">
              <a:spcBef>
                <a:spcPct val="20000"/>
              </a:spcBef>
            </a:pPr>
            <a:r>
              <a:rPr lang="ru-RU" b="1" dirty="0" smtClean="0"/>
              <a:t> </a:t>
            </a:r>
            <a:r>
              <a:rPr lang="ru-RU" b="1" dirty="0" smtClean="0"/>
              <a:t>  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256490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грибов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51520" y="2996952"/>
            <a:ext cx="6624736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4</a:t>
            </a:r>
            <a:r>
              <a:rPr lang="ru-RU" sz="2000" dirty="0" smtClean="0"/>
              <a:t>. </a:t>
            </a:r>
            <a:r>
              <a:rPr lang="ru-RU" sz="2000" dirty="0" smtClean="0"/>
              <a:t>Долго шел он в глушь лесную – </a:t>
            </a:r>
            <a:r>
              <a:rPr lang="ru-RU" sz="2000" dirty="0" smtClean="0"/>
              <a:t>поляну там искал…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2996952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грибную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3356992"/>
            <a:ext cx="6624736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5. </a:t>
            </a:r>
            <a:r>
              <a:rPr lang="ru-RU" sz="2000" dirty="0" smtClean="0"/>
              <a:t>Вдруг под елочкой на кочке видит </a:t>
            </a:r>
            <a:r>
              <a:rPr lang="ru-RU" sz="2000" dirty="0" smtClean="0"/>
              <a:t>маленький…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335699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грибок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51520" y="3789040"/>
            <a:ext cx="6624736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6</a:t>
            </a:r>
            <a:r>
              <a:rPr lang="ru-RU" sz="2000" dirty="0" smtClean="0"/>
              <a:t>. </a:t>
            </a:r>
            <a:r>
              <a:rPr lang="ru-RU" sz="2000" dirty="0" smtClean="0"/>
              <a:t>И обрадовался вмиг наш удачливый</a:t>
            </a:r>
            <a:r>
              <a:rPr lang="ru-RU" sz="2000" dirty="0" smtClean="0"/>
              <a:t>…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3789040"/>
            <a:ext cx="1220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</a:t>
            </a:r>
            <a:r>
              <a:rPr lang="ru-RU" sz="2000" b="1" dirty="0" smtClean="0"/>
              <a:t>рибник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251520" y="4293096"/>
            <a:ext cx="6624736" cy="12527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dirty="0" smtClean="0"/>
              <a:t>7. </a:t>
            </a:r>
            <a:r>
              <a:rPr lang="ru-RU" sz="2000" dirty="0" smtClean="0"/>
              <a:t>Как ему не веселиться, если здесь, в </a:t>
            </a:r>
            <a:r>
              <a:rPr lang="ru-RU" sz="2000" dirty="0" smtClean="0"/>
              <a:t>земле…</a:t>
            </a:r>
            <a:endParaRPr lang="ru-RU" sz="2000" dirty="0" smtClean="0"/>
          </a:p>
          <a:p>
            <a:pPr marL="342900" lvl="0" indent="-342900">
              <a:spcBef>
                <a:spcPct val="20000"/>
              </a:spcBef>
            </a:pPr>
            <a:r>
              <a:rPr lang="ru-RU" sz="2000" dirty="0" smtClean="0"/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dirty="0" smtClean="0"/>
              <a:t>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4221088"/>
            <a:ext cx="1348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грибница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3" grpId="0"/>
      <p:bldP spid="15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1560" y="332656"/>
            <a:ext cx="7128792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072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u="sng" dirty="0" smtClean="0">
                <a:hlinkClick r:id="rId2"/>
              </a:rPr>
              <a:t>Грибы с птичкой в левом нижнем углу на титульном слайде</a:t>
            </a:r>
            <a:r>
              <a:rPr lang="ru-RU" sz="2200" u="sng" dirty="0" smtClean="0"/>
              <a:t>   </a:t>
            </a:r>
            <a:endParaRPr lang="ru-RU" sz="2200" dirty="0" smtClean="0"/>
          </a:p>
          <a:p>
            <a:r>
              <a:rPr lang="ru-RU" sz="2200" u="sng" dirty="0" smtClean="0">
                <a:hlinkClick r:id="rId3"/>
              </a:rPr>
              <a:t>Лиственная виньетка в правом верхнем углу</a:t>
            </a:r>
            <a:r>
              <a:rPr lang="ru-RU" sz="2200" u="sng" dirty="0" smtClean="0"/>
              <a:t>  </a:t>
            </a:r>
            <a:endParaRPr lang="ru-RU" sz="2200" dirty="0" smtClean="0"/>
          </a:p>
          <a:p>
            <a:r>
              <a:rPr lang="ru-RU" sz="2200" dirty="0" smtClean="0">
                <a:hlinkClick r:id="rId4"/>
              </a:rPr>
              <a:t>Желудь</a:t>
            </a:r>
            <a:r>
              <a:rPr lang="ru-RU" sz="2200" dirty="0" smtClean="0"/>
              <a:t> </a:t>
            </a:r>
          </a:p>
          <a:p>
            <a:r>
              <a:rPr lang="ru-RU" sz="2200" dirty="0" smtClean="0">
                <a:hlinkClick r:id="rId5"/>
              </a:rPr>
              <a:t>Улитка</a:t>
            </a:r>
            <a:r>
              <a:rPr lang="ru-RU" sz="2200" dirty="0" smtClean="0"/>
              <a:t> </a:t>
            </a:r>
          </a:p>
          <a:p>
            <a:r>
              <a:rPr lang="ru-RU" sz="2200" u="sng" dirty="0" smtClean="0">
                <a:hlinkClick r:id="rId6"/>
              </a:rPr>
              <a:t>Гриб</a:t>
            </a:r>
            <a:r>
              <a:rPr lang="ru-RU" sz="2200" u="sng" dirty="0" smtClean="0"/>
              <a:t> </a:t>
            </a:r>
            <a:endParaRPr lang="ru-RU" sz="2200" i="1" dirty="0" smtClean="0"/>
          </a:p>
          <a:p>
            <a:r>
              <a:rPr lang="ru-RU" sz="2200" u="sng" dirty="0" smtClean="0">
                <a:hlinkClick r:id="rId7"/>
              </a:rPr>
              <a:t>Желуди с зеленым листочком</a:t>
            </a:r>
            <a:r>
              <a:rPr lang="ru-RU" sz="2200" u="sng" dirty="0" smtClean="0"/>
              <a:t> </a:t>
            </a:r>
          </a:p>
          <a:p>
            <a:r>
              <a:rPr lang="ru-RU" sz="2200" u="sng" smtClean="0">
                <a:hlinkClick r:id="rId8"/>
              </a:rPr>
              <a:t>Листья</a:t>
            </a:r>
            <a:r>
              <a:rPr lang="ru-RU" sz="2200" u="sng" smtClean="0"/>
              <a:t> </a:t>
            </a:r>
            <a:endParaRPr lang="ru-RU" sz="2200" dirty="0" smtClean="0"/>
          </a:p>
          <a:p>
            <a:r>
              <a:rPr lang="ru-RU" sz="2200" dirty="0" smtClean="0">
                <a:hlinkClick r:id="rId9"/>
              </a:rPr>
              <a:t>Коричневый лист</a:t>
            </a:r>
            <a:endParaRPr lang="ru-RU" sz="2200" dirty="0" smtClean="0"/>
          </a:p>
          <a:p>
            <a:r>
              <a:rPr lang="ru-RU" sz="2200" dirty="0" smtClean="0">
                <a:hlinkClick r:id="rId10"/>
              </a:rPr>
              <a:t>Лист с муравьем</a:t>
            </a:r>
            <a:endParaRPr lang="ru-RU" sz="2200" dirty="0" smtClean="0"/>
          </a:p>
          <a:p>
            <a:r>
              <a:rPr lang="ru-RU" sz="2200" u="sng" dirty="0" smtClean="0">
                <a:hlinkClick r:id="rId11"/>
              </a:rPr>
              <a:t>Фон</a:t>
            </a:r>
            <a:endParaRPr lang="ru-RU" sz="2200" dirty="0" smtClean="0"/>
          </a:p>
          <a:p>
            <a:endParaRPr lang="ru-RU" sz="2000" i="1" dirty="0" smtClean="0"/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161</Words>
  <Application>Microsoft Office PowerPoint</Application>
  <PresentationFormat>Экран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Четвертый лишний</vt:lpstr>
      <vt:lpstr>Закончи предложение</vt:lpstr>
      <vt:lpstr> Молодцы!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school</cp:lastModifiedBy>
  <cp:revision>22</cp:revision>
  <dcterms:created xsi:type="dcterms:W3CDTF">2013-07-29T17:42:42Z</dcterms:created>
  <dcterms:modified xsi:type="dcterms:W3CDTF">2016-03-06T12:26:18Z</dcterms:modified>
</cp:coreProperties>
</file>