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700" r:id="rId3"/>
    <p:sldMasterId id="2147483712" r:id="rId4"/>
    <p:sldMasterId id="2147483736" r:id="rId5"/>
  </p:sldMasterIdLst>
  <p:notesMasterIdLst>
    <p:notesMasterId r:id="rId35"/>
  </p:notesMasterIdLst>
  <p:sldIdLst>
    <p:sldId id="282" r:id="rId6"/>
    <p:sldId id="285" r:id="rId7"/>
    <p:sldId id="286" r:id="rId8"/>
    <p:sldId id="287" r:id="rId9"/>
    <p:sldId id="288" r:id="rId10"/>
    <p:sldId id="290" r:id="rId11"/>
    <p:sldId id="257" r:id="rId12"/>
    <p:sldId id="283" r:id="rId13"/>
    <p:sldId id="256" r:id="rId14"/>
    <p:sldId id="258" r:id="rId15"/>
    <p:sldId id="268" r:id="rId16"/>
    <p:sldId id="270" r:id="rId17"/>
    <p:sldId id="274" r:id="rId18"/>
    <p:sldId id="284" r:id="rId19"/>
    <p:sldId id="273" r:id="rId20"/>
    <p:sldId id="261" r:id="rId21"/>
    <p:sldId id="262" r:id="rId22"/>
    <p:sldId id="263" r:id="rId23"/>
    <p:sldId id="264" r:id="rId24"/>
    <p:sldId id="265" r:id="rId25"/>
    <p:sldId id="266" r:id="rId26"/>
    <p:sldId id="275" r:id="rId27"/>
    <p:sldId id="278" r:id="rId28"/>
    <p:sldId id="279" r:id="rId29"/>
    <p:sldId id="280" r:id="rId30"/>
    <p:sldId id="281" r:id="rId31"/>
    <p:sldId id="271" r:id="rId32"/>
    <p:sldId id="291" r:id="rId33"/>
    <p:sldId id="27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FFFF"/>
    <a:srgbClr val="CC00FF"/>
    <a:srgbClr val="6DECF9"/>
    <a:srgbClr val="00FF00"/>
    <a:srgbClr val="D34DC9"/>
    <a:srgbClr val="3366FF"/>
    <a:srgbClr val="FF99CC"/>
    <a:srgbClr val="6699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07" autoAdjust="0"/>
  </p:normalViewPr>
  <p:slideViewPr>
    <p:cSldViewPr>
      <p:cViewPr>
        <p:scale>
          <a:sx n="86" d="100"/>
          <a:sy n="86" d="100"/>
        </p:scale>
        <p:origin x="-816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39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18" Type="http://schemas.openxmlformats.org/officeDocument/2006/relationships/image" Target="../media/image21.wmf"/><Relationship Id="rId26" Type="http://schemas.openxmlformats.org/officeDocument/2006/relationships/image" Target="../media/image29.wmf"/><Relationship Id="rId39" Type="http://schemas.openxmlformats.org/officeDocument/2006/relationships/image" Target="../media/image42.wmf"/><Relationship Id="rId3" Type="http://schemas.openxmlformats.org/officeDocument/2006/relationships/image" Target="../media/image6.wmf"/><Relationship Id="rId21" Type="http://schemas.openxmlformats.org/officeDocument/2006/relationships/image" Target="../media/image24.wmf"/><Relationship Id="rId34" Type="http://schemas.openxmlformats.org/officeDocument/2006/relationships/image" Target="../media/image37.wmf"/><Relationship Id="rId42" Type="http://schemas.openxmlformats.org/officeDocument/2006/relationships/image" Target="../media/image45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17" Type="http://schemas.openxmlformats.org/officeDocument/2006/relationships/image" Target="../media/image20.wmf"/><Relationship Id="rId25" Type="http://schemas.openxmlformats.org/officeDocument/2006/relationships/image" Target="../media/image28.wmf"/><Relationship Id="rId33" Type="http://schemas.openxmlformats.org/officeDocument/2006/relationships/image" Target="../media/image36.wmf"/><Relationship Id="rId38" Type="http://schemas.openxmlformats.org/officeDocument/2006/relationships/image" Target="../media/image41.wmf"/><Relationship Id="rId2" Type="http://schemas.openxmlformats.org/officeDocument/2006/relationships/image" Target="../media/image5.wmf"/><Relationship Id="rId16" Type="http://schemas.openxmlformats.org/officeDocument/2006/relationships/image" Target="../media/image19.wmf"/><Relationship Id="rId20" Type="http://schemas.openxmlformats.org/officeDocument/2006/relationships/image" Target="../media/image23.wmf"/><Relationship Id="rId29" Type="http://schemas.openxmlformats.org/officeDocument/2006/relationships/image" Target="../media/image32.wmf"/><Relationship Id="rId41" Type="http://schemas.openxmlformats.org/officeDocument/2006/relationships/image" Target="../media/image44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24" Type="http://schemas.openxmlformats.org/officeDocument/2006/relationships/image" Target="../media/image27.wmf"/><Relationship Id="rId32" Type="http://schemas.openxmlformats.org/officeDocument/2006/relationships/image" Target="../media/image35.wmf"/><Relationship Id="rId37" Type="http://schemas.openxmlformats.org/officeDocument/2006/relationships/image" Target="../media/image40.wmf"/><Relationship Id="rId40" Type="http://schemas.openxmlformats.org/officeDocument/2006/relationships/image" Target="../media/image43.wmf"/><Relationship Id="rId5" Type="http://schemas.openxmlformats.org/officeDocument/2006/relationships/image" Target="../media/image8.wmf"/><Relationship Id="rId15" Type="http://schemas.openxmlformats.org/officeDocument/2006/relationships/image" Target="../media/image18.wmf"/><Relationship Id="rId23" Type="http://schemas.openxmlformats.org/officeDocument/2006/relationships/image" Target="../media/image26.wmf"/><Relationship Id="rId28" Type="http://schemas.openxmlformats.org/officeDocument/2006/relationships/image" Target="../media/image31.wmf"/><Relationship Id="rId36" Type="http://schemas.openxmlformats.org/officeDocument/2006/relationships/image" Target="../media/image39.wmf"/><Relationship Id="rId10" Type="http://schemas.openxmlformats.org/officeDocument/2006/relationships/image" Target="../media/image13.wmf"/><Relationship Id="rId19" Type="http://schemas.openxmlformats.org/officeDocument/2006/relationships/image" Target="../media/image22.wmf"/><Relationship Id="rId31" Type="http://schemas.openxmlformats.org/officeDocument/2006/relationships/image" Target="../media/image34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wmf"/><Relationship Id="rId22" Type="http://schemas.openxmlformats.org/officeDocument/2006/relationships/image" Target="../media/image25.wmf"/><Relationship Id="rId27" Type="http://schemas.openxmlformats.org/officeDocument/2006/relationships/image" Target="../media/image30.wmf"/><Relationship Id="rId30" Type="http://schemas.openxmlformats.org/officeDocument/2006/relationships/image" Target="../media/image33.wmf"/><Relationship Id="rId35" Type="http://schemas.openxmlformats.org/officeDocument/2006/relationships/image" Target="../media/image38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13" Type="http://schemas.openxmlformats.org/officeDocument/2006/relationships/image" Target="../media/image124.wmf"/><Relationship Id="rId3" Type="http://schemas.openxmlformats.org/officeDocument/2006/relationships/image" Target="../media/image114.wmf"/><Relationship Id="rId7" Type="http://schemas.openxmlformats.org/officeDocument/2006/relationships/image" Target="../media/image118.wmf"/><Relationship Id="rId12" Type="http://schemas.openxmlformats.org/officeDocument/2006/relationships/image" Target="../media/image123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6" Type="http://schemas.openxmlformats.org/officeDocument/2006/relationships/image" Target="../media/image117.wmf"/><Relationship Id="rId11" Type="http://schemas.openxmlformats.org/officeDocument/2006/relationships/image" Target="../media/image122.wmf"/><Relationship Id="rId5" Type="http://schemas.openxmlformats.org/officeDocument/2006/relationships/image" Target="../media/image116.wmf"/><Relationship Id="rId10" Type="http://schemas.openxmlformats.org/officeDocument/2006/relationships/image" Target="../media/image121.wmf"/><Relationship Id="rId4" Type="http://schemas.openxmlformats.org/officeDocument/2006/relationships/image" Target="../media/image115.wmf"/><Relationship Id="rId9" Type="http://schemas.openxmlformats.org/officeDocument/2006/relationships/image" Target="../media/image120.wmf"/><Relationship Id="rId14" Type="http://schemas.openxmlformats.org/officeDocument/2006/relationships/image" Target="../media/image125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13" Type="http://schemas.openxmlformats.org/officeDocument/2006/relationships/image" Target="../media/image124.wmf"/><Relationship Id="rId18" Type="http://schemas.openxmlformats.org/officeDocument/2006/relationships/image" Target="../media/image131.wmf"/><Relationship Id="rId3" Type="http://schemas.openxmlformats.org/officeDocument/2006/relationships/image" Target="../media/image114.wmf"/><Relationship Id="rId7" Type="http://schemas.openxmlformats.org/officeDocument/2006/relationships/image" Target="../media/image118.wmf"/><Relationship Id="rId12" Type="http://schemas.openxmlformats.org/officeDocument/2006/relationships/image" Target="../media/image123.wmf"/><Relationship Id="rId17" Type="http://schemas.openxmlformats.org/officeDocument/2006/relationships/image" Target="../media/image130.wmf"/><Relationship Id="rId2" Type="http://schemas.openxmlformats.org/officeDocument/2006/relationships/image" Target="../media/image113.wmf"/><Relationship Id="rId16" Type="http://schemas.openxmlformats.org/officeDocument/2006/relationships/image" Target="../media/image129.wmf"/><Relationship Id="rId20" Type="http://schemas.openxmlformats.org/officeDocument/2006/relationships/image" Target="../media/image133.wmf"/><Relationship Id="rId1" Type="http://schemas.openxmlformats.org/officeDocument/2006/relationships/image" Target="../media/image112.wmf"/><Relationship Id="rId6" Type="http://schemas.openxmlformats.org/officeDocument/2006/relationships/image" Target="../media/image117.wmf"/><Relationship Id="rId11" Type="http://schemas.openxmlformats.org/officeDocument/2006/relationships/image" Target="../media/image122.wmf"/><Relationship Id="rId5" Type="http://schemas.openxmlformats.org/officeDocument/2006/relationships/image" Target="../media/image116.wmf"/><Relationship Id="rId15" Type="http://schemas.openxmlformats.org/officeDocument/2006/relationships/image" Target="../media/image128.wmf"/><Relationship Id="rId10" Type="http://schemas.openxmlformats.org/officeDocument/2006/relationships/image" Target="../media/image121.wmf"/><Relationship Id="rId19" Type="http://schemas.openxmlformats.org/officeDocument/2006/relationships/image" Target="../media/image132.wmf"/><Relationship Id="rId4" Type="http://schemas.openxmlformats.org/officeDocument/2006/relationships/image" Target="../media/image115.wmf"/><Relationship Id="rId9" Type="http://schemas.openxmlformats.org/officeDocument/2006/relationships/image" Target="../media/image120.wmf"/><Relationship Id="rId14" Type="http://schemas.openxmlformats.org/officeDocument/2006/relationships/image" Target="../media/image12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134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3" Type="http://schemas.openxmlformats.org/officeDocument/2006/relationships/image" Target="../media/image135.wmf"/><Relationship Id="rId7" Type="http://schemas.openxmlformats.org/officeDocument/2006/relationships/image" Target="../media/image139.wmf"/><Relationship Id="rId2" Type="http://schemas.openxmlformats.org/officeDocument/2006/relationships/image" Target="../media/image90.wmf"/><Relationship Id="rId1" Type="http://schemas.openxmlformats.org/officeDocument/2006/relationships/image" Target="../media/image134.wmf"/><Relationship Id="rId6" Type="http://schemas.openxmlformats.org/officeDocument/2006/relationships/image" Target="../media/image138.wmf"/><Relationship Id="rId5" Type="http://schemas.openxmlformats.org/officeDocument/2006/relationships/image" Target="../media/image137.wmf"/><Relationship Id="rId10" Type="http://schemas.openxmlformats.org/officeDocument/2006/relationships/image" Target="../media/image142.wmf"/><Relationship Id="rId4" Type="http://schemas.openxmlformats.org/officeDocument/2006/relationships/image" Target="../media/image136.wmf"/><Relationship Id="rId9" Type="http://schemas.openxmlformats.org/officeDocument/2006/relationships/image" Target="../media/image141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3" Type="http://schemas.openxmlformats.org/officeDocument/2006/relationships/image" Target="../media/image135.wmf"/><Relationship Id="rId7" Type="http://schemas.openxmlformats.org/officeDocument/2006/relationships/image" Target="../media/image139.wmf"/><Relationship Id="rId2" Type="http://schemas.openxmlformats.org/officeDocument/2006/relationships/image" Target="../media/image90.wmf"/><Relationship Id="rId1" Type="http://schemas.openxmlformats.org/officeDocument/2006/relationships/image" Target="../media/image134.wmf"/><Relationship Id="rId6" Type="http://schemas.openxmlformats.org/officeDocument/2006/relationships/image" Target="../media/image138.wmf"/><Relationship Id="rId5" Type="http://schemas.openxmlformats.org/officeDocument/2006/relationships/image" Target="../media/image137.wmf"/><Relationship Id="rId10" Type="http://schemas.openxmlformats.org/officeDocument/2006/relationships/image" Target="../media/image143.wmf"/><Relationship Id="rId4" Type="http://schemas.openxmlformats.org/officeDocument/2006/relationships/image" Target="../media/image136.wmf"/><Relationship Id="rId9" Type="http://schemas.openxmlformats.org/officeDocument/2006/relationships/image" Target="../media/image141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3" Type="http://schemas.openxmlformats.org/officeDocument/2006/relationships/image" Target="../media/image135.wmf"/><Relationship Id="rId7" Type="http://schemas.openxmlformats.org/officeDocument/2006/relationships/image" Target="../media/image139.wmf"/><Relationship Id="rId2" Type="http://schemas.openxmlformats.org/officeDocument/2006/relationships/image" Target="../media/image90.wmf"/><Relationship Id="rId1" Type="http://schemas.openxmlformats.org/officeDocument/2006/relationships/image" Target="../media/image134.wmf"/><Relationship Id="rId6" Type="http://schemas.openxmlformats.org/officeDocument/2006/relationships/image" Target="../media/image138.wmf"/><Relationship Id="rId5" Type="http://schemas.openxmlformats.org/officeDocument/2006/relationships/image" Target="../media/image137.wmf"/><Relationship Id="rId10" Type="http://schemas.openxmlformats.org/officeDocument/2006/relationships/image" Target="../media/image143.wmf"/><Relationship Id="rId4" Type="http://schemas.openxmlformats.org/officeDocument/2006/relationships/image" Target="../media/image136.wmf"/><Relationship Id="rId9" Type="http://schemas.openxmlformats.org/officeDocument/2006/relationships/image" Target="../media/image14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wmf"/><Relationship Id="rId1" Type="http://schemas.openxmlformats.org/officeDocument/2006/relationships/image" Target="../media/image14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image" Target="../media/image63.e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12" Type="http://schemas.openxmlformats.org/officeDocument/2006/relationships/image" Target="../media/image62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11" Type="http://schemas.openxmlformats.org/officeDocument/2006/relationships/image" Target="../media/image61.wmf"/><Relationship Id="rId5" Type="http://schemas.openxmlformats.org/officeDocument/2006/relationships/image" Target="../media/image55.wmf"/><Relationship Id="rId15" Type="http://schemas.openxmlformats.org/officeDocument/2006/relationships/image" Target="../media/image65.wmf"/><Relationship Id="rId10" Type="http://schemas.openxmlformats.org/officeDocument/2006/relationships/image" Target="../media/image60.wmf"/><Relationship Id="rId4" Type="http://schemas.openxmlformats.org/officeDocument/2006/relationships/image" Target="../media/image54.wmf"/><Relationship Id="rId9" Type="http://schemas.openxmlformats.org/officeDocument/2006/relationships/image" Target="../media/image59.wmf"/><Relationship Id="rId14" Type="http://schemas.openxmlformats.org/officeDocument/2006/relationships/image" Target="../media/image6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image" Target="../media/image78.wmf"/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12" Type="http://schemas.openxmlformats.org/officeDocument/2006/relationships/image" Target="../media/image77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11" Type="http://schemas.openxmlformats.org/officeDocument/2006/relationships/image" Target="../media/image76.wmf"/><Relationship Id="rId5" Type="http://schemas.openxmlformats.org/officeDocument/2006/relationships/image" Target="../media/image70.wmf"/><Relationship Id="rId10" Type="http://schemas.openxmlformats.org/officeDocument/2006/relationships/image" Target="../media/image75.wmf"/><Relationship Id="rId4" Type="http://schemas.openxmlformats.org/officeDocument/2006/relationships/image" Target="../media/image69.wmf"/><Relationship Id="rId9" Type="http://schemas.openxmlformats.org/officeDocument/2006/relationships/image" Target="../media/image74.wmf"/><Relationship Id="rId14" Type="http://schemas.openxmlformats.org/officeDocument/2006/relationships/image" Target="../media/image7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png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image" Target="../media/image105.wmf"/><Relationship Id="rId18" Type="http://schemas.openxmlformats.org/officeDocument/2006/relationships/image" Target="../media/image110.wmf"/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12" Type="http://schemas.openxmlformats.org/officeDocument/2006/relationships/image" Target="../media/image104.wmf"/><Relationship Id="rId17" Type="http://schemas.openxmlformats.org/officeDocument/2006/relationships/image" Target="../media/image109.wmf"/><Relationship Id="rId2" Type="http://schemas.openxmlformats.org/officeDocument/2006/relationships/image" Target="../media/image88.wmf"/><Relationship Id="rId16" Type="http://schemas.openxmlformats.org/officeDocument/2006/relationships/image" Target="../media/image108.wmf"/><Relationship Id="rId1" Type="http://schemas.openxmlformats.org/officeDocument/2006/relationships/image" Target="../media/image87.wmf"/><Relationship Id="rId6" Type="http://schemas.openxmlformats.org/officeDocument/2006/relationships/image" Target="../media/image98.wmf"/><Relationship Id="rId11" Type="http://schemas.openxmlformats.org/officeDocument/2006/relationships/image" Target="../media/image103.wmf"/><Relationship Id="rId5" Type="http://schemas.openxmlformats.org/officeDocument/2006/relationships/image" Target="../media/image97.wmf"/><Relationship Id="rId15" Type="http://schemas.openxmlformats.org/officeDocument/2006/relationships/image" Target="../media/image107.wmf"/><Relationship Id="rId10" Type="http://schemas.openxmlformats.org/officeDocument/2006/relationships/image" Target="../media/image102.wmf"/><Relationship Id="rId19" Type="http://schemas.openxmlformats.org/officeDocument/2006/relationships/image" Target="../media/image111.wmf"/><Relationship Id="rId4" Type="http://schemas.openxmlformats.org/officeDocument/2006/relationships/image" Target="../media/image96.wmf"/><Relationship Id="rId9" Type="http://schemas.openxmlformats.org/officeDocument/2006/relationships/image" Target="../media/image101.wmf"/><Relationship Id="rId14" Type="http://schemas.openxmlformats.org/officeDocument/2006/relationships/image" Target="../media/image10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4AD59-795B-4374-ABCB-3C44E3D54831}" type="datetimeFigureOut">
              <a:rPr lang="ru-RU" smtClean="0"/>
              <a:pPr/>
              <a:t>15.01.2014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B9B7D-60D3-4408-AD1C-E3B66AF7659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133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B9B7D-60D3-4408-AD1C-E3B66AF7659A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B9B7D-60D3-4408-AD1C-E3B66AF7659A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77299D0-B341-4740-A5F1-5851401C36EE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6F4AABC-B589-40AD-8E31-643116EA139F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A3DB6F8-1D74-4572-A630-8FEACF519C1C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F85AB26-2C27-460C-9821-D3241079E4E3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43709C7-83B0-4239-A1E5-5013F01766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77299D0-B341-4740-A5F1-5851401C36EE}" type="slidenum">
              <a:rPr lang="ru-RU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FD9842A-74D9-4702-8313-B5AC5A4EB918}" type="slidenum">
              <a:rPr lang="ru-RU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E2217EE-B4D3-4806-9251-F48D883E8E05}" type="slidenum">
              <a:rPr lang="ru-RU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6798E00-AB0A-4350-90A8-99F31BDAECF5}" type="slidenum">
              <a:rPr lang="ru-RU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F5C63DA-FD44-4140-B51A-8136A534C40B}" type="slidenum">
              <a:rPr lang="ru-RU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A3DFD65-734A-4B18-8546-3C390DB1242E}" type="slidenum">
              <a:rPr lang="ru-RU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FD9842A-74D9-4702-8313-B5AC5A4EB918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8B77BDF-C661-4219-B107-074964B19009}" type="slidenum">
              <a:rPr lang="ru-RU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775407E-E755-4B32-B573-6D311A2F38D7}" type="slidenum">
              <a:rPr lang="ru-RU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DA785492-E617-48D7-BEFD-F9250BFE0917}" type="slidenum">
              <a:rPr lang="ru-RU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strips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6F4AABC-B589-40AD-8E31-643116EA139F}" type="slidenum">
              <a:rPr lang="ru-RU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A3DB6F8-1D74-4572-A630-8FEACF519C1C}" type="slidenum">
              <a:rPr lang="ru-RU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77299D0-B341-4740-A5F1-5851401C36EE}" type="slidenum">
              <a:rPr lang="ru-RU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FD9842A-74D9-4702-8313-B5AC5A4EB918}" type="slidenum">
              <a:rPr lang="ru-RU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E2217EE-B4D3-4806-9251-F48D883E8E05}" type="slidenum">
              <a:rPr lang="ru-RU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6798E00-AB0A-4350-90A8-99F31BDAECF5}" type="slidenum">
              <a:rPr lang="ru-RU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F5C63DA-FD44-4140-B51A-8136A534C40B}" type="slidenum">
              <a:rPr lang="ru-RU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E2217EE-B4D3-4806-9251-F48D883E8E05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A3DFD65-734A-4B18-8546-3C390DB1242E}" type="slidenum">
              <a:rPr lang="ru-RU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8B77BDF-C661-4219-B107-074964B19009}" type="slidenum">
              <a:rPr lang="ru-RU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775407E-E755-4B32-B573-6D311A2F38D7}" type="slidenum">
              <a:rPr lang="ru-RU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DA785492-E617-48D7-BEFD-F9250BFE0917}" type="slidenum">
              <a:rPr lang="ru-RU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strips dir="r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6F4AABC-B589-40AD-8E31-643116EA139F}" type="slidenum">
              <a:rPr lang="ru-RU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A3DB6F8-1D74-4572-A630-8FEACF519C1C}" type="slidenum">
              <a:rPr lang="ru-RU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77299D0-B341-4740-A5F1-5851401C36EE}" type="slidenum">
              <a:rPr lang="ru-RU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FD9842A-74D9-4702-8313-B5AC5A4EB918}" type="slidenum">
              <a:rPr lang="ru-RU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E2217EE-B4D3-4806-9251-F48D883E8E05}" type="slidenum">
              <a:rPr lang="ru-RU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6798E00-AB0A-4350-90A8-99F31BDAECF5}" type="slidenum">
              <a:rPr lang="ru-RU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6798E00-AB0A-4350-90A8-99F31BDAECF5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F5C63DA-FD44-4140-B51A-8136A534C40B}" type="slidenum">
              <a:rPr lang="ru-RU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A3DFD65-734A-4B18-8546-3C390DB1242E}" type="slidenum">
              <a:rPr lang="ru-RU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8B77BDF-C661-4219-B107-074964B19009}" type="slidenum">
              <a:rPr lang="ru-RU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775407E-E755-4B32-B573-6D311A2F38D7}" type="slidenum">
              <a:rPr lang="ru-RU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DA785492-E617-48D7-BEFD-F9250BFE0917}" type="slidenum">
              <a:rPr lang="ru-RU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strips dir="r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6F4AABC-B589-40AD-8E31-643116EA139F}" type="slidenum">
              <a:rPr lang="ru-RU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A3DB6F8-1D74-4572-A630-8FEACF519C1C}" type="slidenum">
              <a:rPr lang="ru-RU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77299D0-B341-4740-A5F1-5851401C36EE}" type="slidenum">
              <a:rPr lang="ru-RU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FD9842A-74D9-4702-8313-B5AC5A4EB918}" type="slidenum">
              <a:rPr lang="ru-RU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E2217EE-B4D3-4806-9251-F48D883E8E05}" type="slidenum">
              <a:rPr lang="ru-RU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F5C63DA-FD44-4140-B51A-8136A534C40B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6798E00-AB0A-4350-90A8-99F31BDAECF5}" type="slidenum">
              <a:rPr lang="ru-RU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F5C63DA-FD44-4140-B51A-8136A534C40B}" type="slidenum">
              <a:rPr lang="ru-RU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A3DFD65-734A-4B18-8546-3C390DB1242E}" type="slidenum">
              <a:rPr lang="ru-RU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8B77BDF-C661-4219-B107-074964B19009}" type="slidenum">
              <a:rPr lang="ru-RU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775407E-E755-4B32-B573-6D311A2F38D7}" type="slidenum">
              <a:rPr lang="ru-RU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DA785492-E617-48D7-BEFD-F9250BFE0917}" type="slidenum">
              <a:rPr lang="ru-RU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6F4AABC-B589-40AD-8E31-643116EA139F}" type="slidenum">
              <a:rPr lang="ru-RU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A3DB6F8-1D74-4572-A630-8FEACF519C1C}" type="slidenum">
              <a:rPr lang="ru-RU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A3DFD65-734A-4B18-8546-3C390DB1242E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8B77BDF-C661-4219-B107-074964B19009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775407E-E755-4B32-B573-6D311A2F38D7}" type="slidenum">
              <a:rPr lang="ru-RU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DA785492-E617-48D7-BEFD-F9250BFE0917}" type="slidenum">
              <a:rPr lang="ru-RU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7" r:id="rId13"/>
  </p:sldLayoutIdLst>
  <p:transition>
    <p:strips dir="ru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DA785492-E617-48D7-BEFD-F9250BFE0917}" type="slidenum">
              <a:rPr lang="ru-RU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>
    <p:strips dir="ru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DA785492-E617-48D7-BEFD-F9250BFE0917}" type="slidenum">
              <a:rPr lang="ru-RU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>
    <p:strips dir="ru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DA785492-E617-48D7-BEFD-F9250BFE0917}" type="slidenum">
              <a:rPr lang="ru-RU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>
    <p:strips dir="ru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DA785492-E617-48D7-BEFD-F9250BFE0917}" type="slidenum">
              <a:rPr lang="ru-RU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>
    <p:strips dir="ru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58.wmf"/><Relationship Id="rId26" Type="http://schemas.openxmlformats.org/officeDocument/2006/relationships/image" Target="../media/image62.wmf"/><Relationship Id="rId3" Type="http://schemas.openxmlformats.org/officeDocument/2006/relationships/oleObject" Target="../embeddings/oleObject43.bin"/><Relationship Id="rId21" Type="http://schemas.openxmlformats.org/officeDocument/2006/relationships/oleObject" Target="../embeddings/oleObject52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50.bin"/><Relationship Id="rId25" Type="http://schemas.openxmlformats.org/officeDocument/2006/relationships/oleObject" Target="../embeddings/oleObject54.bin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57.wmf"/><Relationship Id="rId20" Type="http://schemas.openxmlformats.org/officeDocument/2006/relationships/image" Target="../media/image59.wmf"/><Relationship Id="rId29" Type="http://schemas.openxmlformats.org/officeDocument/2006/relationships/oleObject" Target="../embeddings/oleObject55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47.bin"/><Relationship Id="rId24" Type="http://schemas.openxmlformats.org/officeDocument/2006/relationships/image" Target="../media/image61.wmf"/><Relationship Id="rId32" Type="http://schemas.openxmlformats.org/officeDocument/2006/relationships/image" Target="../media/image65.wmf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23" Type="http://schemas.openxmlformats.org/officeDocument/2006/relationships/oleObject" Target="../embeddings/oleObject53.bin"/><Relationship Id="rId28" Type="http://schemas.openxmlformats.org/officeDocument/2006/relationships/image" Target="../media/image63.emf"/><Relationship Id="rId10" Type="http://schemas.openxmlformats.org/officeDocument/2006/relationships/image" Target="../media/image54.wmf"/><Relationship Id="rId19" Type="http://schemas.openxmlformats.org/officeDocument/2006/relationships/oleObject" Target="../embeddings/oleObject51.bin"/><Relationship Id="rId31" Type="http://schemas.openxmlformats.org/officeDocument/2006/relationships/oleObject" Target="../embeddings/oleObject56.bin"/><Relationship Id="rId4" Type="http://schemas.openxmlformats.org/officeDocument/2006/relationships/image" Target="../media/image51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56.wmf"/><Relationship Id="rId22" Type="http://schemas.openxmlformats.org/officeDocument/2006/relationships/image" Target="../media/image60.wmf"/><Relationship Id="rId27" Type="http://schemas.openxmlformats.org/officeDocument/2006/relationships/package" Target="../embeddings/Microsoft_PowerPoint_Slide1.sldx"/><Relationship Id="rId30" Type="http://schemas.openxmlformats.org/officeDocument/2006/relationships/image" Target="../media/image6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oleObject" Target="../embeddings/oleObject62.bin"/><Relationship Id="rId18" Type="http://schemas.openxmlformats.org/officeDocument/2006/relationships/image" Target="../media/image73.wmf"/><Relationship Id="rId26" Type="http://schemas.openxmlformats.org/officeDocument/2006/relationships/image" Target="../media/image77.wmf"/><Relationship Id="rId3" Type="http://schemas.openxmlformats.org/officeDocument/2006/relationships/oleObject" Target="../embeddings/oleObject57.bin"/><Relationship Id="rId21" Type="http://schemas.openxmlformats.org/officeDocument/2006/relationships/oleObject" Target="../embeddings/oleObject66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70.wmf"/><Relationship Id="rId17" Type="http://schemas.openxmlformats.org/officeDocument/2006/relationships/oleObject" Target="../embeddings/oleObject64.bin"/><Relationship Id="rId25" Type="http://schemas.openxmlformats.org/officeDocument/2006/relationships/oleObject" Target="../embeddings/oleObject68.bin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72.wmf"/><Relationship Id="rId20" Type="http://schemas.openxmlformats.org/officeDocument/2006/relationships/image" Target="../media/image74.wmf"/><Relationship Id="rId29" Type="http://schemas.openxmlformats.org/officeDocument/2006/relationships/oleObject" Target="../embeddings/oleObject70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61.bin"/><Relationship Id="rId24" Type="http://schemas.openxmlformats.org/officeDocument/2006/relationships/image" Target="../media/image76.wmf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23" Type="http://schemas.openxmlformats.org/officeDocument/2006/relationships/oleObject" Target="../embeddings/oleObject67.bin"/><Relationship Id="rId28" Type="http://schemas.openxmlformats.org/officeDocument/2006/relationships/image" Target="../media/image78.wmf"/><Relationship Id="rId10" Type="http://schemas.openxmlformats.org/officeDocument/2006/relationships/image" Target="../media/image69.wmf"/><Relationship Id="rId19" Type="http://schemas.openxmlformats.org/officeDocument/2006/relationships/oleObject" Target="../embeddings/oleObject65.bin"/><Relationship Id="rId4" Type="http://schemas.openxmlformats.org/officeDocument/2006/relationships/image" Target="../media/image66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71.wmf"/><Relationship Id="rId22" Type="http://schemas.openxmlformats.org/officeDocument/2006/relationships/image" Target="../media/image75.wmf"/><Relationship Id="rId27" Type="http://schemas.openxmlformats.org/officeDocument/2006/relationships/oleObject" Target="../embeddings/oleObject69.bin"/><Relationship Id="rId30" Type="http://schemas.openxmlformats.org/officeDocument/2006/relationships/image" Target="../media/image7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8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oleObject" Target="../embeddings/oleObject73.bin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85.png"/><Relationship Id="rId10" Type="http://schemas.openxmlformats.org/officeDocument/2006/relationships/image" Target="../media/image84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75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8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7" Type="http://schemas.openxmlformats.org/officeDocument/2006/relationships/image" Target="../media/image9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8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1.bin"/><Relationship Id="rId5" Type="http://schemas.openxmlformats.org/officeDocument/2006/relationships/image" Target="../media/image92.png"/><Relationship Id="rId10" Type="http://schemas.openxmlformats.org/officeDocument/2006/relationships/image" Target="../media/image91.png"/><Relationship Id="rId4" Type="http://schemas.openxmlformats.org/officeDocument/2006/relationships/oleObject" Target="../embeddings/oleObject80.bin"/><Relationship Id="rId9" Type="http://schemas.openxmlformats.org/officeDocument/2006/relationships/image" Target="../media/image9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oleObject" Target="../embeddings/oleObject88.bin"/><Relationship Id="rId18" Type="http://schemas.openxmlformats.org/officeDocument/2006/relationships/image" Target="../media/image100.wmf"/><Relationship Id="rId26" Type="http://schemas.openxmlformats.org/officeDocument/2006/relationships/image" Target="../media/image104.wmf"/><Relationship Id="rId39" Type="http://schemas.openxmlformats.org/officeDocument/2006/relationships/oleObject" Target="../embeddings/oleObject101.bin"/><Relationship Id="rId3" Type="http://schemas.openxmlformats.org/officeDocument/2006/relationships/oleObject" Target="../embeddings/oleObject83.bin"/><Relationship Id="rId21" Type="http://schemas.openxmlformats.org/officeDocument/2006/relationships/oleObject" Target="../embeddings/oleObject92.bin"/><Relationship Id="rId34" Type="http://schemas.openxmlformats.org/officeDocument/2006/relationships/image" Target="../media/image108.wmf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97.wmf"/><Relationship Id="rId17" Type="http://schemas.openxmlformats.org/officeDocument/2006/relationships/oleObject" Target="../embeddings/oleObject90.bin"/><Relationship Id="rId25" Type="http://schemas.openxmlformats.org/officeDocument/2006/relationships/oleObject" Target="../embeddings/oleObject94.bin"/><Relationship Id="rId33" Type="http://schemas.openxmlformats.org/officeDocument/2006/relationships/oleObject" Target="../embeddings/oleObject98.bin"/><Relationship Id="rId38" Type="http://schemas.openxmlformats.org/officeDocument/2006/relationships/image" Target="../media/image110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9.wmf"/><Relationship Id="rId20" Type="http://schemas.openxmlformats.org/officeDocument/2006/relationships/image" Target="../media/image101.wmf"/><Relationship Id="rId29" Type="http://schemas.openxmlformats.org/officeDocument/2006/relationships/oleObject" Target="../embeddings/oleObject96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87.bin"/><Relationship Id="rId24" Type="http://schemas.openxmlformats.org/officeDocument/2006/relationships/image" Target="../media/image103.wmf"/><Relationship Id="rId32" Type="http://schemas.openxmlformats.org/officeDocument/2006/relationships/image" Target="../media/image107.wmf"/><Relationship Id="rId37" Type="http://schemas.openxmlformats.org/officeDocument/2006/relationships/oleObject" Target="../embeddings/oleObject100.bin"/><Relationship Id="rId40" Type="http://schemas.openxmlformats.org/officeDocument/2006/relationships/image" Target="../media/image111.wmf"/><Relationship Id="rId5" Type="http://schemas.openxmlformats.org/officeDocument/2006/relationships/oleObject" Target="../embeddings/oleObject84.bin"/><Relationship Id="rId15" Type="http://schemas.openxmlformats.org/officeDocument/2006/relationships/oleObject" Target="../embeddings/oleObject89.bin"/><Relationship Id="rId23" Type="http://schemas.openxmlformats.org/officeDocument/2006/relationships/oleObject" Target="../embeddings/oleObject93.bin"/><Relationship Id="rId28" Type="http://schemas.openxmlformats.org/officeDocument/2006/relationships/image" Target="../media/image105.wmf"/><Relationship Id="rId36" Type="http://schemas.openxmlformats.org/officeDocument/2006/relationships/image" Target="../media/image109.wmf"/><Relationship Id="rId10" Type="http://schemas.openxmlformats.org/officeDocument/2006/relationships/image" Target="../media/image96.wmf"/><Relationship Id="rId19" Type="http://schemas.openxmlformats.org/officeDocument/2006/relationships/oleObject" Target="../embeddings/oleObject91.bin"/><Relationship Id="rId31" Type="http://schemas.openxmlformats.org/officeDocument/2006/relationships/oleObject" Target="../embeddings/oleObject97.bin"/><Relationship Id="rId4" Type="http://schemas.openxmlformats.org/officeDocument/2006/relationships/image" Target="../media/image87.wmf"/><Relationship Id="rId9" Type="http://schemas.openxmlformats.org/officeDocument/2006/relationships/oleObject" Target="../embeddings/oleObject86.bin"/><Relationship Id="rId14" Type="http://schemas.openxmlformats.org/officeDocument/2006/relationships/image" Target="../media/image98.wmf"/><Relationship Id="rId22" Type="http://schemas.openxmlformats.org/officeDocument/2006/relationships/image" Target="../media/image102.wmf"/><Relationship Id="rId27" Type="http://schemas.openxmlformats.org/officeDocument/2006/relationships/oleObject" Target="../embeddings/oleObject95.bin"/><Relationship Id="rId30" Type="http://schemas.openxmlformats.org/officeDocument/2006/relationships/image" Target="../media/image106.wmf"/><Relationship Id="rId35" Type="http://schemas.openxmlformats.org/officeDocument/2006/relationships/oleObject" Target="../embeddings/oleObject9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oleObject" Target="../embeddings/oleObject106.bin"/><Relationship Id="rId18" Type="http://schemas.openxmlformats.org/officeDocument/2006/relationships/image" Target="../media/image118.wmf"/><Relationship Id="rId26" Type="http://schemas.openxmlformats.org/officeDocument/2006/relationships/image" Target="../media/image122.wmf"/><Relationship Id="rId3" Type="http://schemas.openxmlformats.org/officeDocument/2006/relationships/image" Target="../media/image126.png"/><Relationship Id="rId21" Type="http://schemas.openxmlformats.org/officeDocument/2006/relationships/oleObject" Target="../embeddings/oleObject110.bin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115.wmf"/><Relationship Id="rId17" Type="http://schemas.openxmlformats.org/officeDocument/2006/relationships/oleObject" Target="../embeddings/oleObject108.bin"/><Relationship Id="rId25" Type="http://schemas.openxmlformats.org/officeDocument/2006/relationships/oleObject" Target="../embeddings/oleObject112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17.wmf"/><Relationship Id="rId20" Type="http://schemas.openxmlformats.org/officeDocument/2006/relationships/image" Target="../media/image119.wmf"/><Relationship Id="rId29" Type="http://schemas.openxmlformats.org/officeDocument/2006/relationships/oleObject" Target="../embeddings/oleObject114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2.wmf"/><Relationship Id="rId11" Type="http://schemas.openxmlformats.org/officeDocument/2006/relationships/oleObject" Target="../embeddings/oleObject105.bin"/><Relationship Id="rId24" Type="http://schemas.openxmlformats.org/officeDocument/2006/relationships/image" Target="../media/image121.wmf"/><Relationship Id="rId32" Type="http://schemas.openxmlformats.org/officeDocument/2006/relationships/image" Target="../media/image125.wmf"/><Relationship Id="rId5" Type="http://schemas.openxmlformats.org/officeDocument/2006/relationships/oleObject" Target="../embeddings/oleObject102.bin"/><Relationship Id="rId15" Type="http://schemas.openxmlformats.org/officeDocument/2006/relationships/oleObject" Target="../embeddings/oleObject107.bin"/><Relationship Id="rId23" Type="http://schemas.openxmlformats.org/officeDocument/2006/relationships/oleObject" Target="../embeddings/oleObject111.bin"/><Relationship Id="rId28" Type="http://schemas.openxmlformats.org/officeDocument/2006/relationships/image" Target="../media/image123.wmf"/><Relationship Id="rId10" Type="http://schemas.openxmlformats.org/officeDocument/2006/relationships/image" Target="../media/image114.wmf"/><Relationship Id="rId19" Type="http://schemas.openxmlformats.org/officeDocument/2006/relationships/oleObject" Target="../embeddings/oleObject109.bin"/><Relationship Id="rId31" Type="http://schemas.openxmlformats.org/officeDocument/2006/relationships/oleObject" Target="../embeddings/oleObject115.bin"/><Relationship Id="rId4" Type="http://schemas.openxmlformats.org/officeDocument/2006/relationships/image" Target="../media/image127.png"/><Relationship Id="rId9" Type="http://schemas.openxmlformats.org/officeDocument/2006/relationships/oleObject" Target="../embeddings/oleObject104.bin"/><Relationship Id="rId14" Type="http://schemas.openxmlformats.org/officeDocument/2006/relationships/image" Target="../media/image116.wmf"/><Relationship Id="rId22" Type="http://schemas.openxmlformats.org/officeDocument/2006/relationships/image" Target="../media/image120.wmf"/><Relationship Id="rId27" Type="http://schemas.openxmlformats.org/officeDocument/2006/relationships/oleObject" Target="../embeddings/oleObject113.bin"/><Relationship Id="rId30" Type="http://schemas.openxmlformats.org/officeDocument/2006/relationships/image" Target="../media/image12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oleObject" Target="../embeddings/oleObject120.bin"/><Relationship Id="rId18" Type="http://schemas.openxmlformats.org/officeDocument/2006/relationships/image" Target="../media/image118.wmf"/><Relationship Id="rId26" Type="http://schemas.openxmlformats.org/officeDocument/2006/relationships/image" Target="../media/image122.wmf"/><Relationship Id="rId39" Type="http://schemas.openxmlformats.org/officeDocument/2006/relationships/oleObject" Target="../embeddings/oleObject133.bin"/><Relationship Id="rId3" Type="http://schemas.openxmlformats.org/officeDocument/2006/relationships/image" Target="../media/image127.png"/><Relationship Id="rId21" Type="http://schemas.openxmlformats.org/officeDocument/2006/relationships/oleObject" Target="../embeddings/oleObject124.bin"/><Relationship Id="rId34" Type="http://schemas.openxmlformats.org/officeDocument/2006/relationships/image" Target="../media/image128.wmf"/><Relationship Id="rId42" Type="http://schemas.openxmlformats.org/officeDocument/2006/relationships/image" Target="../media/image132.wmf"/><Relationship Id="rId7" Type="http://schemas.openxmlformats.org/officeDocument/2006/relationships/oleObject" Target="../embeddings/oleObject117.bin"/><Relationship Id="rId12" Type="http://schemas.openxmlformats.org/officeDocument/2006/relationships/image" Target="../media/image115.wmf"/><Relationship Id="rId17" Type="http://schemas.openxmlformats.org/officeDocument/2006/relationships/oleObject" Target="../embeddings/oleObject122.bin"/><Relationship Id="rId25" Type="http://schemas.openxmlformats.org/officeDocument/2006/relationships/oleObject" Target="../embeddings/oleObject126.bin"/><Relationship Id="rId33" Type="http://schemas.openxmlformats.org/officeDocument/2006/relationships/oleObject" Target="../embeddings/oleObject130.bin"/><Relationship Id="rId38" Type="http://schemas.openxmlformats.org/officeDocument/2006/relationships/image" Target="../media/image130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17.wmf"/><Relationship Id="rId20" Type="http://schemas.openxmlformats.org/officeDocument/2006/relationships/image" Target="../media/image119.wmf"/><Relationship Id="rId29" Type="http://schemas.openxmlformats.org/officeDocument/2006/relationships/oleObject" Target="../embeddings/oleObject128.bin"/><Relationship Id="rId41" Type="http://schemas.openxmlformats.org/officeDocument/2006/relationships/oleObject" Target="../embeddings/oleObject134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2.wmf"/><Relationship Id="rId11" Type="http://schemas.openxmlformats.org/officeDocument/2006/relationships/oleObject" Target="../embeddings/oleObject119.bin"/><Relationship Id="rId24" Type="http://schemas.openxmlformats.org/officeDocument/2006/relationships/image" Target="../media/image121.wmf"/><Relationship Id="rId32" Type="http://schemas.openxmlformats.org/officeDocument/2006/relationships/image" Target="../media/image125.wmf"/><Relationship Id="rId37" Type="http://schemas.openxmlformats.org/officeDocument/2006/relationships/oleObject" Target="../embeddings/oleObject132.bin"/><Relationship Id="rId40" Type="http://schemas.openxmlformats.org/officeDocument/2006/relationships/image" Target="../media/image131.wmf"/><Relationship Id="rId5" Type="http://schemas.openxmlformats.org/officeDocument/2006/relationships/oleObject" Target="../embeddings/oleObject116.bin"/><Relationship Id="rId15" Type="http://schemas.openxmlformats.org/officeDocument/2006/relationships/oleObject" Target="../embeddings/oleObject121.bin"/><Relationship Id="rId23" Type="http://schemas.openxmlformats.org/officeDocument/2006/relationships/oleObject" Target="../embeddings/oleObject125.bin"/><Relationship Id="rId28" Type="http://schemas.openxmlformats.org/officeDocument/2006/relationships/image" Target="../media/image123.wmf"/><Relationship Id="rId36" Type="http://schemas.openxmlformats.org/officeDocument/2006/relationships/image" Target="../media/image129.wmf"/><Relationship Id="rId10" Type="http://schemas.openxmlformats.org/officeDocument/2006/relationships/image" Target="../media/image114.wmf"/><Relationship Id="rId19" Type="http://schemas.openxmlformats.org/officeDocument/2006/relationships/oleObject" Target="../embeddings/oleObject123.bin"/><Relationship Id="rId31" Type="http://schemas.openxmlformats.org/officeDocument/2006/relationships/oleObject" Target="../embeddings/oleObject129.bin"/><Relationship Id="rId44" Type="http://schemas.openxmlformats.org/officeDocument/2006/relationships/image" Target="../media/image133.wmf"/><Relationship Id="rId4" Type="http://schemas.openxmlformats.org/officeDocument/2006/relationships/image" Target="../media/image126.png"/><Relationship Id="rId9" Type="http://schemas.openxmlformats.org/officeDocument/2006/relationships/oleObject" Target="../embeddings/oleObject118.bin"/><Relationship Id="rId14" Type="http://schemas.openxmlformats.org/officeDocument/2006/relationships/image" Target="../media/image116.wmf"/><Relationship Id="rId22" Type="http://schemas.openxmlformats.org/officeDocument/2006/relationships/image" Target="../media/image120.wmf"/><Relationship Id="rId27" Type="http://schemas.openxmlformats.org/officeDocument/2006/relationships/oleObject" Target="../embeddings/oleObject127.bin"/><Relationship Id="rId30" Type="http://schemas.openxmlformats.org/officeDocument/2006/relationships/image" Target="../media/image124.wmf"/><Relationship Id="rId35" Type="http://schemas.openxmlformats.org/officeDocument/2006/relationships/oleObject" Target="../embeddings/oleObject131.bin"/><Relationship Id="rId43" Type="http://schemas.openxmlformats.org/officeDocument/2006/relationships/oleObject" Target="../embeddings/oleObject135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9.bin"/><Relationship Id="rId3" Type="http://schemas.openxmlformats.org/officeDocument/2006/relationships/oleObject" Target="../embeddings/oleObject136.bin"/><Relationship Id="rId7" Type="http://schemas.openxmlformats.org/officeDocument/2006/relationships/oleObject" Target="../embeddings/oleObject13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137.bin"/><Relationship Id="rId4" Type="http://schemas.openxmlformats.org/officeDocument/2006/relationships/image" Target="../media/image13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13" Type="http://schemas.openxmlformats.org/officeDocument/2006/relationships/oleObject" Target="../embeddings/oleObject145.bin"/><Relationship Id="rId18" Type="http://schemas.openxmlformats.org/officeDocument/2006/relationships/image" Target="../media/image140.wmf"/><Relationship Id="rId3" Type="http://schemas.openxmlformats.org/officeDocument/2006/relationships/oleObject" Target="../embeddings/oleObject140.bin"/><Relationship Id="rId21" Type="http://schemas.openxmlformats.org/officeDocument/2006/relationships/oleObject" Target="../embeddings/oleObject149.bin"/><Relationship Id="rId7" Type="http://schemas.openxmlformats.org/officeDocument/2006/relationships/oleObject" Target="../embeddings/oleObject142.bin"/><Relationship Id="rId12" Type="http://schemas.openxmlformats.org/officeDocument/2006/relationships/image" Target="../media/image137.wmf"/><Relationship Id="rId17" Type="http://schemas.openxmlformats.org/officeDocument/2006/relationships/oleObject" Target="../embeddings/oleObject147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39.wmf"/><Relationship Id="rId20" Type="http://schemas.openxmlformats.org/officeDocument/2006/relationships/image" Target="../media/image141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144.bin"/><Relationship Id="rId5" Type="http://schemas.openxmlformats.org/officeDocument/2006/relationships/oleObject" Target="../embeddings/oleObject141.bin"/><Relationship Id="rId15" Type="http://schemas.openxmlformats.org/officeDocument/2006/relationships/oleObject" Target="../embeddings/oleObject146.bin"/><Relationship Id="rId10" Type="http://schemas.openxmlformats.org/officeDocument/2006/relationships/image" Target="../media/image136.wmf"/><Relationship Id="rId19" Type="http://schemas.openxmlformats.org/officeDocument/2006/relationships/oleObject" Target="../embeddings/oleObject148.bin"/><Relationship Id="rId4" Type="http://schemas.openxmlformats.org/officeDocument/2006/relationships/image" Target="../media/image134.wmf"/><Relationship Id="rId9" Type="http://schemas.openxmlformats.org/officeDocument/2006/relationships/oleObject" Target="../embeddings/oleObject143.bin"/><Relationship Id="rId14" Type="http://schemas.openxmlformats.org/officeDocument/2006/relationships/image" Target="../media/image138.wmf"/><Relationship Id="rId22" Type="http://schemas.openxmlformats.org/officeDocument/2006/relationships/image" Target="../media/image14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2.bin"/><Relationship Id="rId13" Type="http://schemas.openxmlformats.org/officeDocument/2006/relationships/image" Target="../media/image137.wmf"/><Relationship Id="rId18" Type="http://schemas.openxmlformats.org/officeDocument/2006/relationships/oleObject" Target="../embeddings/oleObject157.bin"/><Relationship Id="rId3" Type="http://schemas.openxmlformats.org/officeDocument/2006/relationships/image" Target="../media/image144.png"/><Relationship Id="rId21" Type="http://schemas.openxmlformats.org/officeDocument/2006/relationships/image" Target="../media/image141.wmf"/><Relationship Id="rId7" Type="http://schemas.openxmlformats.org/officeDocument/2006/relationships/image" Target="../media/image90.wmf"/><Relationship Id="rId12" Type="http://schemas.openxmlformats.org/officeDocument/2006/relationships/oleObject" Target="../embeddings/oleObject154.bin"/><Relationship Id="rId17" Type="http://schemas.openxmlformats.org/officeDocument/2006/relationships/image" Target="../media/image139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56.bin"/><Relationship Id="rId20" Type="http://schemas.openxmlformats.org/officeDocument/2006/relationships/oleObject" Target="../embeddings/oleObject158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51.bin"/><Relationship Id="rId11" Type="http://schemas.openxmlformats.org/officeDocument/2006/relationships/image" Target="../media/image136.wmf"/><Relationship Id="rId5" Type="http://schemas.openxmlformats.org/officeDocument/2006/relationships/image" Target="../media/image134.wmf"/><Relationship Id="rId15" Type="http://schemas.openxmlformats.org/officeDocument/2006/relationships/image" Target="../media/image138.wmf"/><Relationship Id="rId23" Type="http://schemas.openxmlformats.org/officeDocument/2006/relationships/image" Target="../media/image143.wmf"/><Relationship Id="rId10" Type="http://schemas.openxmlformats.org/officeDocument/2006/relationships/oleObject" Target="../embeddings/oleObject153.bin"/><Relationship Id="rId19" Type="http://schemas.openxmlformats.org/officeDocument/2006/relationships/image" Target="../media/image140.wmf"/><Relationship Id="rId4" Type="http://schemas.openxmlformats.org/officeDocument/2006/relationships/oleObject" Target="../embeddings/oleObject150.bin"/><Relationship Id="rId9" Type="http://schemas.openxmlformats.org/officeDocument/2006/relationships/image" Target="../media/image135.wmf"/><Relationship Id="rId14" Type="http://schemas.openxmlformats.org/officeDocument/2006/relationships/oleObject" Target="../embeddings/oleObject155.bin"/><Relationship Id="rId22" Type="http://schemas.openxmlformats.org/officeDocument/2006/relationships/oleObject" Target="../embeddings/oleObject159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2.bin"/><Relationship Id="rId13" Type="http://schemas.openxmlformats.org/officeDocument/2006/relationships/image" Target="../media/image137.wmf"/><Relationship Id="rId18" Type="http://schemas.openxmlformats.org/officeDocument/2006/relationships/oleObject" Target="../embeddings/oleObject167.bin"/><Relationship Id="rId3" Type="http://schemas.openxmlformats.org/officeDocument/2006/relationships/image" Target="../media/image144.png"/><Relationship Id="rId21" Type="http://schemas.openxmlformats.org/officeDocument/2006/relationships/image" Target="../media/image145.wmf"/><Relationship Id="rId7" Type="http://schemas.openxmlformats.org/officeDocument/2006/relationships/image" Target="../media/image90.wmf"/><Relationship Id="rId12" Type="http://schemas.openxmlformats.org/officeDocument/2006/relationships/oleObject" Target="../embeddings/oleObject164.bin"/><Relationship Id="rId17" Type="http://schemas.openxmlformats.org/officeDocument/2006/relationships/image" Target="../media/image139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66.bin"/><Relationship Id="rId20" Type="http://schemas.openxmlformats.org/officeDocument/2006/relationships/oleObject" Target="../embeddings/oleObject168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61.bin"/><Relationship Id="rId11" Type="http://schemas.openxmlformats.org/officeDocument/2006/relationships/image" Target="../media/image136.wmf"/><Relationship Id="rId5" Type="http://schemas.openxmlformats.org/officeDocument/2006/relationships/image" Target="../media/image134.wmf"/><Relationship Id="rId15" Type="http://schemas.openxmlformats.org/officeDocument/2006/relationships/image" Target="../media/image138.wmf"/><Relationship Id="rId23" Type="http://schemas.openxmlformats.org/officeDocument/2006/relationships/image" Target="../media/image143.wmf"/><Relationship Id="rId10" Type="http://schemas.openxmlformats.org/officeDocument/2006/relationships/oleObject" Target="../embeddings/oleObject163.bin"/><Relationship Id="rId19" Type="http://schemas.openxmlformats.org/officeDocument/2006/relationships/image" Target="../media/image140.wmf"/><Relationship Id="rId4" Type="http://schemas.openxmlformats.org/officeDocument/2006/relationships/oleObject" Target="../embeddings/oleObject160.bin"/><Relationship Id="rId9" Type="http://schemas.openxmlformats.org/officeDocument/2006/relationships/image" Target="../media/image135.wmf"/><Relationship Id="rId14" Type="http://schemas.openxmlformats.org/officeDocument/2006/relationships/oleObject" Target="../embeddings/oleObject165.bin"/><Relationship Id="rId22" Type="http://schemas.openxmlformats.org/officeDocument/2006/relationships/oleObject" Target="../embeddings/oleObject16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0.bin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47.wmf"/><Relationship Id="rId5" Type="http://schemas.openxmlformats.org/officeDocument/2006/relationships/oleObject" Target="../embeddings/oleObject171.bin"/><Relationship Id="rId4" Type="http://schemas.openxmlformats.org/officeDocument/2006/relationships/image" Target="../media/image146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wmf"/><Relationship Id="rId18" Type="http://schemas.openxmlformats.org/officeDocument/2006/relationships/oleObject" Target="../embeddings/oleObject6.bin"/><Relationship Id="rId26" Type="http://schemas.openxmlformats.org/officeDocument/2006/relationships/image" Target="../media/image12.wmf"/><Relationship Id="rId39" Type="http://schemas.openxmlformats.org/officeDocument/2006/relationships/oleObject" Target="../embeddings/oleObject16.bin"/><Relationship Id="rId21" Type="http://schemas.openxmlformats.org/officeDocument/2006/relationships/image" Target="../media/image10.wmf"/><Relationship Id="rId34" Type="http://schemas.openxmlformats.org/officeDocument/2006/relationships/image" Target="../media/image16.wmf"/><Relationship Id="rId42" Type="http://schemas.openxmlformats.org/officeDocument/2006/relationships/image" Target="../media/image20.wmf"/><Relationship Id="rId47" Type="http://schemas.openxmlformats.org/officeDocument/2006/relationships/oleObject" Target="../embeddings/oleObject20.bin"/><Relationship Id="rId50" Type="http://schemas.openxmlformats.org/officeDocument/2006/relationships/image" Target="../media/image24.wmf"/><Relationship Id="rId55" Type="http://schemas.openxmlformats.org/officeDocument/2006/relationships/oleObject" Target="../embeddings/oleObject24.bin"/><Relationship Id="rId63" Type="http://schemas.openxmlformats.org/officeDocument/2006/relationships/oleObject" Target="../embeddings/oleObject28.bin"/><Relationship Id="rId68" Type="http://schemas.openxmlformats.org/officeDocument/2006/relationships/image" Target="../media/image33.wmf"/><Relationship Id="rId76" Type="http://schemas.openxmlformats.org/officeDocument/2006/relationships/image" Target="../media/image37.wmf"/><Relationship Id="rId84" Type="http://schemas.openxmlformats.org/officeDocument/2006/relationships/image" Target="../media/image41.wmf"/><Relationship Id="rId89" Type="http://schemas.openxmlformats.org/officeDocument/2006/relationships/oleObject" Target="../embeddings/oleObject41.bin"/><Relationship Id="rId7" Type="http://schemas.openxmlformats.org/officeDocument/2006/relationships/image" Target="../media/image4.wmf"/><Relationship Id="rId71" Type="http://schemas.openxmlformats.org/officeDocument/2006/relationships/oleObject" Target="../embeddings/oleObject32.bin"/><Relationship Id="rId92" Type="http://schemas.openxmlformats.org/officeDocument/2006/relationships/image" Target="../media/image45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5.bin"/><Relationship Id="rId29" Type="http://schemas.openxmlformats.org/officeDocument/2006/relationships/oleObject" Target="../embeddings/oleObject11.bin"/><Relationship Id="rId11" Type="http://schemas.openxmlformats.org/officeDocument/2006/relationships/image" Target="../media/image5.wmf"/><Relationship Id="rId24" Type="http://schemas.openxmlformats.org/officeDocument/2006/relationships/image" Target="../media/image11.wmf"/><Relationship Id="rId32" Type="http://schemas.openxmlformats.org/officeDocument/2006/relationships/image" Target="../media/image15.wmf"/><Relationship Id="rId37" Type="http://schemas.openxmlformats.org/officeDocument/2006/relationships/oleObject" Target="../embeddings/oleObject15.bin"/><Relationship Id="rId40" Type="http://schemas.openxmlformats.org/officeDocument/2006/relationships/image" Target="../media/image19.wmf"/><Relationship Id="rId45" Type="http://schemas.openxmlformats.org/officeDocument/2006/relationships/oleObject" Target="../embeddings/oleObject19.bin"/><Relationship Id="rId53" Type="http://schemas.openxmlformats.org/officeDocument/2006/relationships/oleObject" Target="../embeddings/oleObject23.bin"/><Relationship Id="rId58" Type="http://schemas.openxmlformats.org/officeDocument/2006/relationships/image" Target="../media/image28.wmf"/><Relationship Id="rId66" Type="http://schemas.openxmlformats.org/officeDocument/2006/relationships/image" Target="../media/image32.wmf"/><Relationship Id="rId74" Type="http://schemas.openxmlformats.org/officeDocument/2006/relationships/image" Target="../media/image36.wmf"/><Relationship Id="rId79" Type="http://schemas.openxmlformats.org/officeDocument/2006/relationships/oleObject" Target="../embeddings/oleObject36.bin"/><Relationship Id="rId87" Type="http://schemas.openxmlformats.org/officeDocument/2006/relationships/oleObject" Target="../embeddings/oleObject40.bin"/><Relationship Id="rId5" Type="http://schemas.openxmlformats.org/officeDocument/2006/relationships/image" Target="../media/image47.wmf"/><Relationship Id="rId61" Type="http://schemas.openxmlformats.org/officeDocument/2006/relationships/oleObject" Target="../embeddings/oleObject27.bin"/><Relationship Id="rId82" Type="http://schemas.openxmlformats.org/officeDocument/2006/relationships/image" Target="../media/image40.wmf"/><Relationship Id="rId90" Type="http://schemas.openxmlformats.org/officeDocument/2006/relationships/image" Target="../media/image44.wmf"/><Relationship Id="rId19" Type="http://schemas.openxmlformats.org/officeDocument/2006/relationships/image" Target="../media/image9.wmf"/><Relationship Id="rId14" Type="http://schemas.openxmlformats.org/officeDocument/2006/relationships/oleObject" Target="../embeddings/oleObject4.bin"/><Relationship Id="rId22" Type="http://schemas.openxmlformats.org/officeDocument/2006/relationships/image" Target="../media/image50.wmf"/><Relationship Id="rId27" Type="http://schemas.openxmlformats.org/officeDocument/2006/relationships/oleObject" Target="../embeddings/oleObject10.bin"/><Relationship Id="rId30" Type="http://schemas.openxmlformats.org/officeDocument/2006/relationships/image" Target="../media/image14.wmf"/><Relationship Id="rId35" Type="http://schemas.openxmlformats.org/officeDocument/2006/relationships/oleObject" Target="../embeddings/oleObject14.bin"/><Relationship Id="rId43" Type="http://schemas.openxmlformats.org/officeDocument/2006/relationships/oleObject" Target="../embeddings/oleObject18.bin"/><Relationship Id="rId48" Type="http://schemas.openxmlformats.org/officeDocument/2006/relationships/image" Target="../media/image23.wmf"/><Relationship Id="rId56" Type="http://schemas.openxmlformats.org/officeDocument/2006/relationships/image" Target="../media/image27.wmf"/><Relationship Id="rId64" Type="http://schemas.openxmlformats.org/officeDocument/2006/relationships/image" Target="../media/image31.wmf"/><Relationship Id="rId69" Type="http://schemas.openxmlformats.org/officeDocument/2006/relationships/oleObject" Target="../embeddings/oleObject31.bin"/><Relationship Id="rId77" Type="http://schemas.openxmlformats.org/officeDocument/2006/relationships/oleObject" Target="../embeddings/oleObject35.bin"/><Relationship Id="rId8" Type="http://schemas.openxmlformats.org/officeDocument/2006/relationships/image" Target="../media/image48.wmf"/><Relationship Id="rId51" Type="http://schemas.openxmlformats.org/officeDocument/2006/relationships/oleObject" Target="../embeddings/oleObject22.bin"/><Relationship Id="rId72" Type="http://schemas.openxmlformats.org/officeDocument/2006/relationships/image" Target="../media/image35.wmf"/><Relationship Id="rId80" Type="http://schemas.openxmlformats.org/officeDocument/2006/relationships/image" Target="../media/image39.wmf"/><Relationship Id="rId85" Type="http://schemas.openxmlformats.org/officeDocument/2006/relationships/oleObject" Target="../embeddings/oleObject39.bin"/><Relationship Id="rId3" Type="http://schemas.openxmlformats.org/officeDocument/2006/relationships/notesSlide" Target="../notesSlides/notesSlide1.xml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8.wmf"/><Relationship Id="rId25" Type="http://schemas.openxmlformats.org/officeDocument/2006/relationships/oleObject" Target="../embeddings/oleObject9.bin"/><Relationship Id="rId33" Type="http://schemas.openxmlformats.org/officeDocument/2006/relationships/oleObject" Target="../embeddings/oleObject13.bin"/><Relationship Id="rId38" Type="http://schemas.openxmlformats.org/officeDocument/2006/relationships/image" Target="../media/image18.wmf"/><Relationship Id="rId46" Type="http://schemas.openxmlformats.org/officeDocument/2006/relationships/image" Target="../media/image22.wmf"/><Relationship Id="rId59" Type="http://schemas.openxmlformats.org/officeDocument/2006/relationships/oleObject" Target="../embeddings/oleObject26.bin"/><Relationship Id="rId67" Type="http://schemas.openxmlformats.org/officeDocument/2006/relationships/oleObject" Target="../embeddings/oleObject30.bin"/><Relationship Id="rId20" Type="http://schemas.openxmlformats.org/officeDocument/2006/relationships/oleObject" Target="../embeddings/oleObject7.bin"/><Relationship Id="rId41" Type="http://schemas.openxmlformats.org/officeDocument/2006/relationships/oleObject" Target="../embeddings/oleObject17.bin"/><Relationship Id="rId54" Type="http://schemas.openxmlformats.org/officeDocument/2006/relationships/image" Target="../media/image26.wmf"/><Relationship Id="rId62" Type="http://schemas.openxmlformats.org/officeDocument/2006/relationships/image" Target="../media/image30.wmf"/><Relationship Id="rId70" Type="http://schemas.openxmlformats.org/officeDocument/2006/relationships/image" Target="../media/image34.wmf"/><Relationship Id="rId75" Type="http://schemas.openxmlformats.org/officeDocument/2006/relationships/oleObject" Target="../embeddings/oleObject34.bin"/><Relationship Id="rId83" Type="http://schemas.openxmlformats.org/officeDocument/2006/relationships/oleObject" Target="../embeddings/oleObject38.bin"/><Relationship Id="rId88" Type="http://schemas.openxmlformats.org/officeDocument/2006/relationships/image" Target="../media/image43.wmf"/><Relationship Id="rId91" Type="http://schemas.openxmlformats.org/officeDocument/2006/relationships/oleObject" Target="../embeddings/oleObject42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5" Type="http://schemas.openxmlformats.org/officeDocument/2006/relationships/image" Target="../media/image7.wmf"/><Relationship Id="rId23" Type="http://schemas.openxmlformats.org/officeDocument/2006/relationships/oleObject" Target="../embeddings/oleObject8.bin"/><Relationship Id="rId28" Type="http://schemas.openxmlformats.org/officeDocument/2006/relationships/image" Target="../media/image13.wmf"/><Relationship Id="rId36" Type="http://schemas.openxmlformats.org/officeDocument/2006/relationships/image" Target="../media/image17.wmf"/><Relationship Id="rId49" Type="http://schemas.openxmlformats.org/officeDocument/2006/relationships/oleObject" Target="../embeddings/oleObject21.bin"/><Relationship Id="rId57" Type="http://schemas.openxmlformats.org/officeDocument/2006/relationships/oleObject" Target="../embeddings/oleObject25.bin"/><Relationship Id="rId10" Type="http://schemas.openxmlformats.org/officeDocument/2006/relationships/oleObject" Target="../embeddings/oleObject2.bin"/><Relationship Id="rId31" Type="http://schemas.openxmlformats.org/officeDocument/2006/relationships/oleObject" Target="../embeddings/oleObject12.bin"/><Relationship Id="rId44" Type="http://schemas.openxmlformats.org/officeDocument/2006/relationships/image" Target="../media/image21.wmf"/><Relationship Id="rId52" Type="http://schemas.openxmlformats.org/officeDocument/2006/relationships/image" Target="../media/image25.wmf"/><Relationship Id="rId60" Type="http://schemas.openxmlformats.org/officeDocument/2006/relationships/image" Target="../media/image29.wmf"/><Relationship Id="rId65" Type="http://schemas.openxmlformats.org/officeDocument/2006/relationships/oleObject" Target="../embeddings/oleObject29.bin"/><Relationship Id="rId73" Type="http://schemas.openxmlformats.org/officeDocument/2006/relationships/oleObject" Target="../embeddings/oleObject33.bin"/><Relationship Id="rId78" Type="http://schemas.openxmlformats.org/officeDocument/2006/relationships/image" Target="../media/image38.wmf"/><Relationship Id="rId81" Type="http://schemas.openxmlformats.org/officeDocument/2006/relationships/oleObject" Target="../embeddings/oleObject37.bin"/><Relationship Id="rId86" Type="http://schemas.openxmlformats.org/officeDocument/2006/relationships/image" Target="../media/image42.wmf"/><Relationship Id="rId4" Type="http://schemas.openxmlformats.org/officeDocument/2006/relationships/image" Target="../media/image46.png"/><Relationship Id="rId9" Type="http://schemas.openxmlformats.org/officeDocument/2006/relationships/image" Target="../media/image4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4546" y="285728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ГБОУ СПО  РА «Майкопский медицинский колледж»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382" y="1857364"/>
            <a:ext cx="792961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Тема презентации:</a:t>
            </a:r>
          </a:p>
          <a:p>
            <a:pPr algn="ctr"/>
            <a:endParaRPr lang="ru-RU" dirty="0" smtClean="0"/>
          </a:p>
          <a:p>
            <a:pPr algn="ctr"/>
            <a:r>
              <a:rPr lang="ru-RU" sz="2400" b="1" i="1" cap="all" dirty="0" smtClean="0">
                <a:latin typeface="Arial" pitchFamily="34" charset="0"/>
                <a:cs typeface="Arial" pitchFamily="34" charset="0"/>
              </a:rPr>
              <a:t>«использование информационно-коммуникационных технологий на уроках математики»</a:t>
            </a:r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429256" y="4429132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Выполнила : </a:t>
            </a:r>
          </a:p>
          <a:p>
            <a:r>
              <a:rPr lang="ru-RU" b="1" dirty="0" smtClean="0"/>
              <a:t>преподаватель математики и информатики </a:t>
            </a:r>
          </a:p>
          <a:p>
            <a:r>
              <a:rPr lang="ru-RU" b="1" dirty="0" err="1" smtClean="0"/>
              <a:t>Цуканова</a:t>
            </a:r>
            <a:r>
              <a:rPr lang="ru-RU" b="1" dirty="0" smtClean="0"/>
              <a:t> В.Н.</a:t>
            </a:r>
            <a:endParaRPr lang="ru-RU" b="1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85728"/>
            <a:ext cx="7488832" cy="1143000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Устный счет</a:t>
            </a:r>
            <a:endParaRPr lang="ru-RU" sz="4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4234" name="Object 1"/>
          <p:cNvGraphicFramePr>
            <a:graphicFrameLocks noChangeAspect="1"/>
          </p:cNvGraphicFramePr>
          <p:nvPr/>
        </p:nvGraphicFramePr>
        <p:xfrm>
          <a:off x="1142976" y="1714488"/>
          <a:ext cx="2338388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7" name="Формула" r:id="rId3" imgW="901440" imgH="393480" progId="Equation.3">
                  <p:embed/>
                </p:oleObj>
              </mc:Choice>
              <mc:Fallback>
                <p:oleObj name="Формула" r:id="rId3" imgW="901440" imgH="3934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1714488"/>
                        <a:ext cx="2338388" cy="785818"/>
                      </a:xfrm>
                      <a:prstGeom prst="rect">
                        <a:avLst/>
                      </a:prstGeom>
                      <a:solidFill>
                        <a:srgbClr val="66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929058" y="1928802"/>
          <a:ext cx="4016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8" name="Формула" r:id="rId5" imgW="126720" imgH="177480" progId="Equation.3">
                  <p:embed/>
                </p:oleObj>
              </mc:Choice>
              <mc:Fallback>
                <p:oleObj name="Формула" r:id="rId5" imgW="12672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1928802"/>
                        <a:ext cx="401638" cy="381000"/>
                      </a:xfrm>
                      <a:prstGeom prst="rect">
                        <a:avLst/>
                      </a:prstGeom>
                      <a:solidFill>
                        <a:srgbClr val="66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38" name="Object 30"/>
          <p:cNvGraphicFramePr>
            <a:graphicFrameLocks noChangeAspect="1"/>
          </p:cNvGraphicFramePr>
          <p:nvPr/>
        </p:nvGraphicFramePr>
        <p:xfrm>
          <a:off x="1142976" y="2714620"/>
          <a:ext cx="2357454" cy="854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9" name="Формула" r:id="rId7" imgW="1091880" imgH="431640" progId="Equation.3">
                  <p:embed/>
                </p:oleObj>
              </mc:Choice>
              <mc:Fallback>
                <p:oleObj name="Формула" r:id="rId7" imgW="1091880" imgH="43164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2714620"/>
                        <a:ext cx="2357454" cy="854074"/>
                      </a:xfrm>
                      <a:prstGeom prst="rect">
                        <a:avLst/>
                      </a:prstGeom>
                      <a:solidFill>
                        <a:srgbClr val="FF66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0"/>
          <p:cNvGraphicFramePr>
            <a:graphicFrameLocks noChangeAspect="1"/>
          </p:cNvGraphicFramePr>
          <p:nvPr/>
        </p:nvGraphicFramePr>
        <p:xfrm>
          <a:off x="3929058" y="3071810"/>
          <a:ext cx="46037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0" name="Формула" r:id="rId9" imgW="203040" imgH="164880" progId="Equation.3">
                  <p:embed/>
                </p:oleObj>
              </mc:Choice>
              <mc:Fallback>
                <p:oleObj name="Формула" r:id="rId9" imgW="203040" imgH="1648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3071810"/>
                        <a:ext cx="460375" cy="354012"/>
                      </a:xfrm>
                      <a:prstGeom prst="rect">
                        <a:avLst/>
                      </a:prstGeom>
                      <a:solidFill>
                        <a:srgbClr val="FF66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41" name="Object 33"/>
          <p:cNvGraphicFramePr>
            <a:graphicFrameLocks noChangeAspect="1"/>
          </p:cNvGraphicFramePr>
          <p:nvPr/>
        </p:nvGraphicFramePr>
        <p:xfrm>
          <a:off x="1142976" y="3714752"/>
          <a:ext cx="2341592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1" name="Формула" r:id="rId11" imgW="1231560" imgH="393480" progId="Equation.3">
                  <p:embed/>
                </p:oleObj>
              </mc:Choice>
              <mc:Fallback>
                <p:oleObj name="Формула" r:id="rId11" imgW="1231560" imgH="39348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3714752"/>
                        <a:ext cx="2341592" cy="836612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3"/>
          <p:cNvGraphicFramePr>
            <a:graphicFrameLocks noChangeAspect="1"/>
          </p:cNvGraphicFramePr>
          <p:nvPr/>
        </p:nvGraphicFramePr>
        <p:xfrm>
          <a:off x="4000496" y="3786190"/>
          <a:ext cx="428628" cy="706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2" name="Формула" r:id="rId13" imgW="253800" imgH="393480" progId="Equation.3">
                  <p:embed/>
                </p:oleObj>
              </mc:Choice>
              <mc:Fallback>
                <p:oleObj name="Формула" r:id="rId13" imgW="25380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496" y="3786190"/>
                        <a:ext cx="428628" cy="706436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39" name="Object 31"/>
          <p:cNvGraphicFramePr>
            <a:graphicFrameLocks noChangeAspect="1"/>
          </p:cNvGraphicFramePr>
          <p:nvPr/>
        </p:nvGraphicFramePr>
        <p:xfrm>
          <a:off x="1142976" y="4786322"/>
          <a:ext cx="227488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3" name="Формула" r:id="rId15" imgW="711000" imgH="203040" progId="Equation.3">
                  <p:embed/>
                </p:oleObj>
              </mc:Choice>
              <mc:Fallback>
                <p:oleObj name="Формула" r:id="rId15" imgW="711000" imgH="20304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4786322"/>
                        <a:ext cx="2274888" cy="436562"/>
                      </a:xfrm>
                      <a:prstGeom prst="rect">
                        <a:avLst/>
                      </a:prstGeom>
                      <a:solidFill>
                        <a:srgbClr val="FF006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1"/>
          <p:cNvGraphicFramePr>
            <a:graphicFrameLocks noChangeAspect="1"/>
          </p:cNvGraphicFramePr>
          <p:nvPr/>
        </p:nvGraphicFramePr>
        <p:xfrm>
          <a:off x="4000496" y="4857760"/>
          <a:ext cx="42862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4" name="Формула" r:id="rId17" imgW="203040" imgH="177480" progId="Equation.3">
                  <p:embed/>
                </p:oleObj>
              </mc:Choice>
              <mc:Fallback>
                <p:oleObj name="Формула" r:id="rId17" imgW="203040" imgH="177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496" y="4857760"/>
                        <a:ext cx="428628" cy="381000"/>
                      </a:xfrm>
                      <a:prstGeom prst="rect">
                        <a:avLst/>
                      </a:prstGeom>
                      <a:solidFill>
                        <a:srgbClr val="FF006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40" name="Object 32"/>
          <p:cNvGraphicFramePr>
            <a:graphicFrameLocks noChangeAspect="1"/>
          </p:cNvGraphicFramePr>
          <p:nvPr/>
        </p:nvGraphicFramePr>
        <p:xfrm>
          <a:off x="1142976" y="5572140"/>
          <a:ext cx="2357455" cy="714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5" name="Формула" r:id="rId19" imgW="1117440" imgH="393480" progId="Equation.3">
                  <p:embed/>
                </p:oleObj>
              </mc:Choice>
              <mc:Fallback>
                <p:oleObj name="Формула" r:id="rId19" imgW="1117440" imgH="39348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5572140"/>
                        <a:ext cx="2357455" cy="714379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2"/>
          <p:cNvGraphicFramePr>
            <a:graphicFrameLocks noChangeAspect="1"/>
          </p:cNvGraphicFramePr>
          <p:nvPr/>
        </p:nvGraphicFramePr>
        <p:xfrm>
          <a:off x="4000496" y="5572140"/>
          <a:ext cx="45403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6" name="Формула" r:id="rId21" imgW="203040" imgH="164880" progId="Equation.3">
                  <p:embed/>
                </p:oleObj>
              </mc:Choice>
              <mc:Fallback>
                <p:oleObj name="Формула" r:id="rId21" imgW="203040" imgH="1648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496" y="5572140"/>
                        <a:ext cx="454033" cy="3714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54" name="Object 46"/>
          <p:cNvGraphicFramePr>
            <a:graphicFrameLocks noChangeAspect="1"/>
          </p:cNvGraphicFramePr>
          <p:nvPr/>
        </p:nvGraphicFramePr>
        <p:xfrm>
          <a:off x="5153025" y="1785938"/>
          <a:ext cx="248126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7" name="Формула" r:id="rId23" imgW="1523880" imgH="431640" progId="Equation.3">
                  <p:embed/>
                </p:oleObj>
              </mc:Choice>
              <mc:Fallback>
                <p:oleObj name="Формула" r:id="rId23" imgW="1523880" imgH="43164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025" y="1785938"/>
                        <a:ext cx="2481263" cy="584200"/>
                      </a:xfrm>
                      <a:prstGeom prst="rect">
                        <a:avLst/>
                      </a:prstGeom>
                      <a:solidFill>
                        <a:srgbClr val="3399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6"/>
          <p:cNvGraphicFramePr>
            <a:graphicFrameLocks noChangeAspect="1"/>
          </p:cNvGraphicFramePr>
          <p:nvPr/>
        </p:nvGraphicFramePr>
        <p:xfrm>
          <a:off x="8001024" y="1857364"/>
          <a:ext cx="457200" cy="428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8" name="Формула" r:id="rId25" imgW="228600" imgH="164880" progId="Equation.3">
                  <p:embed/>
                </p:oleObj>
              </mc:Choice>
              <mc:Fallback>
                <p:oleObj name="Формула" r:id="rId25" imgW="228600" imgH="16488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24" y="1857364"/>
                        <a:ext cx="457200" cy="428627"/>
                      </a:xfrm>
                      <a:prstGeom prst="rect">
                        <a:avLst/>
                      </a:prstGeom>
                      <a:solidFill>
                        <a:srgbClr val="3399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46094" name="Object 14"/>
          <p:cNvGraphicFramePr>
            <a:graphicFrameLocks noChangeAspect="1"/>
          </p:cNvGraphicFramePr>
          <p:nvPr/>
        </p:nvGraphicFramePr>
        <p:xfrm>
          <a:off x="4857752" y="3429000"/>
          <a:ext cx="3714776" cy="2928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99" name="Слайд" r:id="rId27" imgW="4570530" imgH="3427618" progId="PowerPoint.Template.12">
                  <p:embed/>
                </p:oleObj>
              </mc:Choice>
              <mc:Fallback>
                <p:oleObj name="Слайд" r:id="rId27" imgW="4570530" imgH="3427618" progId="PowerPoint.Template.12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2" y="3429000"/>
                        <a:ext cx="3714776" cy="29289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35" name="Object 27"/>
          <p:cNvGraphicFramePr>
            <a:graphicFrameLocks noChangeAspect="1"/>
          </p:cNvGraphicFramePr>
          <p:nvPr/>
        </p:nvGraphicFramePr>
        <p:xfrm>
          <a:off x="5286380" y="2643182"/>
          <a:ext cx="1309687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0" name="Формула" r:id="rId29" imgW="545760" imgH="215640" progId="Equation.3">
                  <p:embed/>
                </p:oleObj>
              </mc:Choice>
              <mc:Fallback>
                <p:oleObj name="Формула" r:id="rId29" imgW="545760" imgH="21564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0" y="2643182"/>
                        <a:ext cx="1309687" cy="531812"/>
                      </a:xfrm>
                      <a:prstGeom prst="rect">
                        <a:avLst/>
                      </a:prstGeom>
                      <a:solidFill>
                        <a:srgbClr val="00CC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7"/>
          <p:cNvGraphicFramePr>
            <a:graphicFrameLocks noChangeAspect="1"/>
          </p:cNvGraphicFramePr>
          <p:nvPr/>
        </p:nvGraphicFramePr>
        <p:xfrm>
          <a:off x="7858148" y="2500305"/>
          <a:ext cx="642914" cy="714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1" name="Формула" r:id="rId31" imgW="368280" imgH="431640" progId="Equation.3">
                  <p:embed/>
                </p:oleObj>
              </mc:Choice>
              <mc:Fallback>
                <p:oleObj name="Формула" r:id="rId31" imgW="368280" imgH="4316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48" y="2500305"/>
                        <a:ext cx="642914" cy="714381"/>
                      </a:xfrm>
                      <a:prstGeom prst="rect">
                        <a:avLst/>
                      </a:prstGeom>
                      <a:solidFill>
                        <a:srgbClr val="00CC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4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4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94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4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4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4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4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4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49808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C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формулы тригонометрии</a:t>
            </a:r>
            <a:endParaRPr lang="ru-RU" sz="4000" b="1" dirty="0">
              <a:ln w="11430"/>
              <a:solidFill>
                <a:srgbClr val="CC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4235" name="Object 27"/>
          <p:cNvGraphicFramePr>
            <a:graphicFrameLocks noChangeAspect="1"/>
          </p:cNvGraphicFramePr>
          <p:nvPr/>
        </p:nvGraphicFramePr>
        <p:xfrm>
          <a:off x="1000100" y="1643050"/>
          <a:ext cx="2509837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4" name="Формула" r:id="rId3" imgW="1079280" imgH="203040" progId="Equation.3">
                  <p:embed/>
                </p:oleObj>
              </mc:Choice>
              <mc:Fallback>
                <p:oleObj name="Формула" r:id="rId3" imgW="1079280" imgH="20304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1643050"/>
                        <a:ext cx="2509837" cy="35719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7"/>
          <p:cNvGraphicFramePr>
            <a:graphicFrameLocks noChangeAspect="1"/>
          </p:cNvGraphicFramePr>
          <p:nvPr/>
        </p:nvGraphicFramePr>
        <p:xfrm>
          <a:off x="1000100" y="2071678"/>
          <a:ext cx="2103437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5" name="Формула" r:id="rId5" imgW="876240" imgH="203040" progId="Equation.3">
                  <p:embed/>
                </p:oleObj>
              </mc:Choice>
              <mc:Fallback>
                <p:oleObj name="Формула" r:id="rId5" imgW="87624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2071678"/>
                        <a:ext cx="2103437" cy="357187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7"/>
          <p:cNvGraphicFramePr>
            <a:graphicFrameLocks noChangeAspect="1"/>
          </p:cNvGraphicFramePr>
          <p:nvPr/>
        </p:nvGraphicFramePr>
        <p:xfrm>
          <a:off x="285720" y="3000372"/>
          <a:ext cx="4643470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6" name="Формула" r:id="rId7" imgW="2209680" imgH="215640" progId="Equation.3">
                  <p:embed/>
                </p:oleObj>
              </mc:Choice>
              <mc:Fallback>
                <p:oleObj name="Формула" r:id="rId7" imgW="220968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3000372"/>
                        <a:ext cx="4643470" cy="428628"/>
                      </a:xfrm>
                      <a:prstGeom prst="rect">
                        <a:avLst/>
                      </a:prstGeom>
                      <a:solidFill>
                        <a:srgbClr val="00CC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7"/>
          <p:cNvGraphicFramePr>
            <a:graphicFrameLocks noChangeAspect="1"/>
          </p:cNvGraphicFramePr>
          <p:nvPr/>
        </p:nvGraphicFramePr>
        <p:xfrm>
          <a:off x="285720" y="3500438"/>
          <a:ext cx="4643470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7" name="Формула" r:id="rId9" imgW="2273040" imgH="215640" progId="Equation.3">
                  <p:embed/>
                </p:oleObj>
              </mc:Choice>
              <mc:Fallback>
                <p:oleObj name="Формула" r:id="rId9" imgW="227304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3500438"/>
                        <a:ext cx="4643470" cy="428628"/>
                      </a:xfrm>
                      <a:prstGeom prst="rect">
                        <a:avLst/>
                      </a:prstGeom>
                      <a:solidFill>
                        <a:srgbClr val="00CC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7"/>
          <p:cNvGraphicFramePr>
            <a:graphicFrameLocks noChangeAspect="1"/>
          </p:cNvGraphicFramePr>
          <p:nvPr/>
        </p:nvGraphicFramePr>
        <p:xfrm>
          <a:off x="357158" y="5072074"/>
          <a:ext cx="3929090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8" name="Формула" r:id="rId11" imgW="1320480" imgH="177480" progId="Equation.3">
                  <p:embed/>
                </p:oleObj>
              </mc:Choice>
              <mc:Fallback>
                <p:oleObj name="Формула" r:id="rId11" imgW="132048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5072074"/>
                        <a:ext cx="3929090" cy="35719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7"/>
          <p:cNvGraphicFramePr>
            <a:graphicFrameLocks noChangeAspect="1"/>
          </p:cNvGraphicFramePr>
          <p:nvPr/>
        </p:nvGraphicFramePr>
        <p:xfrm>
          <a:off x="357158" y="5500702"/>
          <a:ext cx="4162425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9" name="Формула" r:id="rId13" imgW="1358640" imgH="203040" progId="Equation.3">
                  <p:embed/>
                </p:oleObj>
              </mc:Choice>
              <mc:Fallback>
                <p:oleObj name="Формула" r:id="rId13" imgW="135864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5500702"/>
                        <a:ext cx="4162425" cy="35719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7"/>
          <p:cNvGraphicFramePr>
            <a:graphicFrameLocks noChangeAspect="1"/>
          </p:cNvGraphicFramePr>
          <p:nvPr/>
        </p:nvGraphicFramePr>
        <p:xfrm>
          <a:off x="371475" y="5929313"/>
          <a:ext cx="237807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0" name="Формула" r:id="rId15" imgW="990360" imgH="431640" progId="Equation.3">
                  <p:embed/>
                </p:oleObj>
              </mc:Choice>
              <mc:Fallback>
                <p:oleObj name="Формула" r:id="rId15" imgW="99036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5929313"/>
                        <a:ext cx="2378075" cy="6429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7"/>
          <p:cNvGraphicFramePr>
            <a:graphicFrameLocks noChangeAspect="1"/>
          </p:cNvGraphicFramePr>
          <p:nvPr/>
        </p:nvGraphicFramePr>
        <p:xfrm>
          <a:off x="280988" y="4000500"/>
          <a:ext cx="3322637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1" name="Формула" r:id="rId17" imgW="1384200" imgH="419040" progId="Equation.3">
                  <p:embed/>
                </p:oleObj>
              </mc:Choice>
              <mc:Fallback>
                <p:oleObj name="Формула" r:id="rId17" imgW="1384200" imgH="419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8" y="4000500"/>
                        <a:ext cx="3322637" cy="642938"/>
                      </a:xfrm>
                      <a:prstGeom prst="rect">
                        <a:avLst/>
                      </a:prstGeom>
                      <a:solidFill>
                        <a:srgbClr val="00CC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7"/>
          <p:cNvGraphicFramePr>
            <a:graphicFrameLocks noChangeAspect="1"/>
          </p:cNvGraphicFramePr>
          <p:nvPr/>
        </p:nvGraphicFramePr>
        <p:xfrm>
          <a:off x="5214942" y="1571613"/>
          <a:ext cx="3929058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2" name="Формула" r:id="rId19" imgW="2222280" imgH="393480" progId="Equation.3">
                  <p:embed/>
                </p:oleObj>
              </mc:Choice>
              <mc:Fallback>
                <p:oleObj name="Формула" r:id="rId19" imgW="222228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2" y="1571613"/>
                        <a:ext cx="3929058" cy="428628"/>
                      </a:xfrm>
                      <a:prstGeom prst="rect">
                        <a:avLst/>
                      </a:prstGeom>
                      <a:solidFill>
                        <a:srgbClr val="00CC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7"/>
          <p:cNvGraphicFramePr>
            <a:graphicFrameLocks noChangeAspect="1"/>
          </p:cNvGraphicFramePr>
          <p:nvPr/>
        </p:nvGraphicFramePr>
        <p:xfrm>
          <a:off x="5214942" y="2071678"/>
          <a:ext cx="3929058" cy="42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3" name="Формула" r:id="rId21" imgW="2286000" imgH="393480" progId="Equation.3">
                  <p:embed/>
                </p:oleObj>
              </mc:Choice>
              <mc:Fallback>
                <p:oleObj name="Формула" r:id="rId21" imgW="2286000" imgH="393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2" y="2071678"/>
                        <a:ext cx="3929058" cy="428620"/>
                      </a:xfrm>
                      <a:prstGeom prst="rect">
                        <a:avLst/>
                      </a:prstGeom>
                      <a:solidFill>
                        <a:srgbClr val="00CC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7"/>
          <p:cNvGraphicFramePr>
            <a:graphicFrameLocks noChangeAspect="1"/>
          </p:cNvGraphicFramePr>
          <p:nvPr/>
        </p:nvGraphicFramePr>
        <p:xfrm>
          <a:off x="5214942" y="2571744"/>
          <a:ext cx="3929058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4" name="Формула" r:id="rId23" imgW="2323800" imgH="393480" progId="Equation.3">
                  <p:embed/>
                </p:oleObj>
              </mc:Choice>
              <mc:Fallback>
                <p:oleObj name="Формула" r:id="rId23" imgW="2323800" imgH="3934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2" y="2571744"/>
                        <a:ext cx="3929058" cy="428628"/>
                      </a:xfrm>
                      <a:prstGeom prst="rect">
                        <a:avLst/>
                      </a:prstGeom>
                      <a:solidFill>
                        <a:srgbClr val="00CC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7"/>
          <p:cNvGraphicFramePr>
            <a:graphicFrameLocks noChangeAspect="1"/>
          </p:cNvGraphicFramePr>
          <p:nvPr/>
        </p:nvGraphicFramePr>
        <p:xfrm>
          <a:off x="6000760" y="3357563"/>
          <a:ext cx="2711450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5" name="Формула" r:id="rId25" imgW="1130040" imgH="393480" progId="Equation.3">
                  <p:embed/>
                </p:oleObj>
              </mc:Choice>
              <mc:Fallback>
                <p:oleObj name="Формула" r:id="rId25" imgW="1130040" imgH="39348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60" y="3357563"/>
                        <a:ext cx="2711450" cy="500066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7"/>
          <p:cNvGraphicFramePr>
            <a:graphicFrameLocks noChangeAspect="1"/>
          </p:cNvGraphicFramePr>
          <p:nvPr/>
        </p:nvGraphicFramePr>
        <p:xfrm>
          <a:off x="6000760" y="3929066"/>
          <a:ext cx="2651125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6" name="Формула" r:id="rId27" imgW="1104840" imgH="393480" progId="Equation.3">
                  <p:embed/>
                </p:oleObj>
              </mc:Choice>
              <mc:Fallback>
                <p:oleObj name="Формула" r:id="rId27" imgW="1104840" imgH="39348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60" y="3929066"/>
                        <a:ext cx="2651125" cy="500066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7"/>
          <p:cNvGraphicFramePr>
            <a:graphicFrameLocks noChangeAspect="1"/>
          </p:cNvGraphicFramePr>
          <p:nvPr/>
        </p:nvGraphicFramePr>
        <p:xfrm>
          <a:off x="6000760" y="4500570"/>
          <a:ext cx="2714644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7" name="Формула" r:id="rId29" imgW="990360" imgH="393480" progId="Equation.3">
                  <p:embed/>
                </p:oleObj>
              </mc:Choice>
              <mc:Fallback>
                <p:oleObj name="Формула" r:id="rId29" imgW="990360" imgH="39348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60" y="4500570"/>
                        <a:ext cx="2714644" cy="571504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Преобразование тригонометрических выражений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71612"/>
            <a:ext cx="2857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94235" name="Object 1"/>
          <p:cNvGraphicFramePr>
            <a:graphicFrameLocks noChangeAspect="1"/>
          </p:cNvGraphicFramePr>
          <p:nvPr/>
        </p:nvGraphicFramePr>
        <p:xfrm>
          <a:off x="488950" y="1714500"/>
          <a:ext cx="4094163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7" name="Формула" r:id="rId3" imgW="2336760" imgH="634680" progId="Equation.3">
                  <p:embed/>
                </p:oleObj>
              </mc:Choice>
              <mc:Fallback>
                <p:oleObj name="Формула" r:id="rId3" imgW="2336760" imgH="6346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1714500"/>
                        <a:ext cx="4094163" cy="1214438"/>
                      </a:xfrm>
                      <a:prstGeom prst="rect">
                        <a:avLst/>
                      </a:prstGeom>
                      <a:solidFill>
                        <a:srgbClr val="00C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5720" y="3500438"/>
            <a:ext cx="2857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642910" y="3643314"/>
          <a:ext cx="41783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8" name="Формула" r:id="rId5" imgW="1930320" imgH="393480" progId="Equation.3">
                  <p:embed/>
                </p:oleObj>
              </mc:Choice>
              <mc:Fallback>
                <p:oleObj name="Формула" r:id="rId5" imgW="193032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3643314"/>
                        <a:ext cx="4178300" cy="714375"/>
                      </a:xfrm>
                      <a:prstGeom prst="rect">
                        <a:avLst/>
                      </a:prstGeom>
                      <a:solidFill>
                        <a:srgbClr val="00CC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6512" y="1785926"/>
            <a:ext cx="2857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99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solidFill>
                <a:srgbClr val="FF99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94235" name="Object 2"/>
          <p:cNvGraphicFramePr>
            <a:graphicFrameLocks noChangeAspect="1"/>
          </p:cNvGraphicFramePr>
          <p:nvPr/>
        </p:nvGraphicFramePr>
        <p:xfrm>
          <a:off x="642910" y="1928802"/>
          <a:ext cx="5572164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2" name="Формула" r:id="rId3" imgW="2920680" imgH="228600" progId="Equation.3">
                  <p:embed/>
                </p:oleObj>
              </mc:Choice>
              <mc:Fallback>
                <p:oleObj name="Формула" r:id="rId3" imgW="29206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1928802"/>
                        <a:ext cx="5572164" cy="500066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6" descr="\frac{12\sin 11{}^\circ \cdot \cos 11{}^\circ }{\sin 22{}^\circ }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5" y="1785926"/>
            <a:ext cx="2357425" cy="785829"/>
          </a:xfrm>
          <a:prstGeom prst="rect">
            <a:avLst/>
          </a:prstGeom>
          <a:gradFill flip="none" rotWithShape="1">
            <a:gsLst>
              <a:gs pos="100000">
                <a:srgbClr val="FF99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1714488"/>
            <a:ext cx="2857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CC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solidFill>
                <a:srgbClr val="CC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94238" name="Object 5"/>
          <p:cNvGraphicFramePr>
            <a:graphicFrameLocks noChangeAspect="1"/>
          </p:cNvGraphicFramePr>
          <p:nvPr/>
        </p:nvGraphicFramePr>
        <p:xfrm>
          <a:off x="7429520" y="2643182"/>
          <a:ext cx="48579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3" name="Формула" r:id="rId6" imgW="126720" imgH="177480" progId="Equation.3">
                  <p:embed/>
                </p:oleObj>
              </mc:Choice>
              <mc:Fallback>
                <p:oleObj name="Формула" r:id="rId6" imgW="12672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20" y="2643182"/>
                        <a:ext cx="485798" cy="381000"/>
                      </a:xfrm>
                      <a:prstGeom prst="rect">
                        <a:avLst/>
                      </a:prstGeom>
                      <a:solidFill>
                        <a:srgbClr val="FF66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4\sqrt{2}\cos \frac{\pi }{4}\cos \frac{7\pi }{3}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3214686"/>
            <a:ext cx="2286016" cy="714373"/>
          </a:xfrm>
          <a:prstGeom prst="rect">
            <a:avLst/>
          </a:prstGeom>
          <a:gradFill>
            <a:gsLst>
              <a:gs pos="100000">
                <a:srgbClr val="FF99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7429520" y="4071942"/>
          <a:ext cx="48577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4" name="Формула" r:id="rId9" imgW="126720" imgH="164880" progId="Equation.3">
                  <p:embed/>
                </p:oleObj>
              </mc:Choice>
              <mc:Fallback>
                <p:oleObj name="Формула" r:id="rId9" imgW="126720" imgH="1648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20" y="4071942"/>
                        <a:ext cx="485775" cy="354013"/>
                      </a:xfrm>
                      <a:prstGeom prst="rect">
                        <a:avLst/>
                      </a:prstGeom>
                      <a:solidFill>
                        <a:srgbClr val="FF66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571472" y="357166"/>
            <a:ext cx="8143932" cy="1071570"/>
          </a:xfrm>
          <a:prstGeom prst="rect">
            <a:avLst/>
          </a:prstGeom>
          <a:ln w="9525" cap="flat" cmpd="sng" algn="ctr">
            <a:solidFill>
              <a:schemeClr val="accent5">
                <a:satMod val="120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Преобразование тригонометрических выражений</a:t>
            </a:r>
            <a:endParaRPr kumimoji="0" lang="ru-RU" sz="4000" b="1" i="0" u="none" strike="noStrike" kern="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72198" y="3143248"/>
            <a:ext cx="2857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99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1430"/>
              <a:solidFill>
                <a:srgbClr val="FF99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4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4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4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4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692696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ru-RU" sz="4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sz="4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</a:p>
          <a:p>
            <a:pPr marL="895350" indent="0" algn="ctr">
              <a:buNone/>
              <a:tabLst>
                <a:tab pos="628650" algn="l"/>
              </a:tabLst>
            </a:pP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новой темы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520113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143116"/>
            <a:ext cx="7286676" cy="22775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>
                  <a:solidFill>
                    <a:srgbClr val="FF99FF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4000" b="1" dirty="0" smtClean="0">
                <a:ln w="11430">
                  <a:solidFill>
                    <a:srgbClr val="FF99FF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Графики функций</a:t>
            </a:r>
            <a:r>
              <a:rPr lang="en-US" sz="4000" b="1" dirty="0" smtClean="0">
                <a:ln w="11430">
                  <a:solidFill>
                    <a:srgbClr val="FF99FF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y=sin x,</a:t>
            </a:r>
            <a:r>
              <a:rPr lang="ru-RU" sz="4000" b="1" dirty="0" smtClean="0">
                <a:ln w="11430">
                  <a:solidFill>
                    <a:srgbClr val="FF99FF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smtClean="0">
                <a:ln w="11430">
                  <a:solidFill>
                    <a:srgbClr val="FF99FF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y =</a:t>
            </a:r>
            <a:r>
              <a:rPr lang="en-US" sz="4000" b="1" dirty="0" err="1" smtClean="0">
                <a:ln w="11430">
                  <a:solidFill>
                    <a:srgbClr val="FF99FF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4000" b="1" dirty="0" smtClean="0">
                <a:ln w="11430">
                  <a:solidFill>
                    <a:srgbClr val="FF99FF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x</a:t>
            </a:r>
            <a:endParaRPr lang="ru-RU" sz="4000" b="1" dirty="0" smtClean="0">
              <a:ln w="11430">
                <a:solidFill>
                  <a:srgbClr val="FF99FF"/>
                </a:solidFill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dirty="0">
              <a:ln w="11430">
                <a:solidFill>
                  <a:srgbClr val="FF99FF"/>
                </a:solidFill>
              </a:ln>
              <a:solidFill>
                <a:srgbClr val="6699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25" y="233363"/>
            <a:ext cx="7072362" cy="450850"/>
          </a:xfrm>
          <a:solidFill>
            <a:srgbClr val="CCECFF"/>
          </a:solidFill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Вспомним определение синуса и косинуса угла поворота:</a:t>
            </a:r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2411413" y="1268413"/>
            <a:ext cx="4300537" cy="43021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1557338" y="3429000"/>
            <a:ext cx="6210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 flipH="1" flipV="1">
            <a:off x="4570413" y="849313"/>
            <a:ext cx="1587" cy="4811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6686550" y="3384550"/>
            <a:ext cx="88900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6672263" y="3384550"/>
            <a:ext cx="88900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8" name="Arc 8"/>
          <p:cNvSpPr>
            <a:spLocks/>
          </p:cNvSpPr>
          <p:nvPr/>
        </p:nvSpPr>
        <p:spPr bwMode="auto">
          <a:xfrm>
            <a:off x="4572000" y="1538288"/>
            <a:ext cx="2146300" cy="1884362"/>
          </a:xfrm>
          <a:custGeom>
            <a:avLst/>
            <a:gdLst>
              <a:gd name="G0" fmla="+- 0 0 0"/>
              <a:gd name="G1" fmla="+- 18920 0 0"/>
              <a:gd name="G2" fmla="+- 21600 0 0"/>
              <a:gd name="T0" fmla="*/ 10421 w 21600"/>
              <a:gd name="T1" fmla="*/ 0 h 18920"/>
              <a:gd name="T2" fmla="*/ 21600 w 21600"/>
              <a:gd name="T3" fmla="*/ 18920 h 18920"/>
              <a:gd name="T4" fmla="*/ 0 w 21600"/>
              <a:gd name="T5" fmla="*/ 18920 h 18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8920" fill="none" extrusionOk="0">
                <a:moveTo>
                  <a:pt x="10420" y="0"/>
                </a:moveTo>
                <a:cubicBezTo>
                  <a:pt x="17316" y="3798"/>
                  <a:pt x="21600" y="11047"/>
                  <a:pt x="21600" y="18920"/>
                </a:cubicBezTo>
              </a:path>
              <a:path w="21600" h="18920" stroke="0" extrusionOk="0">
                <a:moveTo>
                  <a:pt x="10420" y="0"/>
                </a:moveTo>
                <a:cubicBezTo>
                  <a:pt x="17316" y="3798"/>
                  <a:pt x="21600" y="11047"/>
                  <a:pt x="21600" y="18920"/>
                </a:cubicBezTo>
                <a:lnTo>
                  <a:pt x="0" y="1892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 type="oval" w="sm" len="sm"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H="1" flipV="1">
            <a:off x="4572000" y="1538288"/>
            <a:ext cx="982663" cy="47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5607050" y="1584325"/>
            <a:ext cx="0" cy="1844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897313" y="1314450"/>
            <a:ext cx="719137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/>
              <a:t>sin</a:t>
            </a:r>
            <a:r>
              <a:rPr lang="en-US" sz="2000" b="1" i="1">
                <a:sym typeface="Symbol" pitchFamily="18" charset="2"/>
              </a:rPr>
              <a:t></a:t>
            </a:r>
            <a:endParaRPr lang="ru-RU" sz="2000" b="1" i="1">
              <a:sym typeface="Symbol" pitchFamily="18" charset="2"/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246688" y="3384550"/>
            <a:ext cx="765175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/>
              <a:t>cos</a:t>
            </a:r>
            <a:r>
              <a:rPr lang="en-US" sz="2000" b="1" i="1">
                <a:sym typeface="Symbol" pitchFamily="18" charset="2"/>
              </a:rPr>
              <a:t></a:t>
            </a:r>
            <a:r>
              <a:rPr lang="en-US"/>
              <a:t> </a:t>
            </a:r>
            <a:endParaRPr lang="ru-RU" b="1" i="1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562600" y="1179513"/>
            <a:ext cx="360363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ym typeface="Symbol" pitchFamily="18" charset="2"/>
              </a:rPr>
              <a:t></a:t>
            </a:r>
            <a:endParaRPr lang="ru-RU" sz="2000" b="1" i="1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7451725" y="3068638"/>
            <a:ext cx="585788" cy="36671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/>
              <a:t>x</a:t>
            </a:r>
            <a:endParaRPr lang="ru-RU" i="1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4437063" y="728663"/>
            <a:ext cx="630237" cy="36671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/>
              <a:t>y</a:t>
            </a:r>
            <a:endParaRPr lang="ru-RU" i="1"/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6694488" y="3071813"/>
            <a:ext cx="225425" cy="36671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latin typeface="Tahoma" pitchFamily="34" charset="0"/>
              </a:rPr>
              <a:t>0</a:t>
            </a:r>
            <a:endParaRPr lang="ru-RU" b="1" i="1">
              <a:latin typeface="Tahoma" pitchFamily="34" charset="0"/>
            </a:endParaRP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6430963" y="3371850"/>
            <a:ext cx="360362" cy="3667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1</a:t>
            </a:r>
            <a:endParaRPr lang="ru-RU" b="1">
              <a:latin typeface="Tahoma" pitchFamily="34" charset="0"/>
            </a:endParaRP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4122738" y="3384550"/>
            <a:ext cx="674687" cy="3667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0</a:t>
            </a:r>
            <a:endParaRPr lang="ru-RU" b="1">
              <a:latin typeface="Tahoma" pitchFamily="34" charset="0"/>
            </a:endParaRP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4481513" y="1193800"/>
            <a:ext cx="314325" cy="3667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1</a:t>
            </a:r>
            <a:endParaRPr lang="ru-RU" b="1">
              <a:latin typeface="Tahoma" pitchFamily="34" charset="0"/>
            </a:endParaRP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0" y="5229225"/>
            <a:ext cx="3536950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/>
              <a:t>sin</a:t>
            </a:r>
            <a:r>
              <a:rPr lang="en-US" sz="2000" b="1" i="1">
                <a:sym typeface="Symbol" pitchFamily="18" charset="2"/>
              </a:rPr>
              <a:t></a:t>
            </a:r>
            <a:r>
              <a:rPr lang="en-US">
                <a:sym typeface="Symbol" pitchFamily="18" charset="2"/>
              </a:rPr>
              <a:t> - </a:t>
            </a:r>
            <a:r>
              <a:rPr lang="ru-RU">
                <a:sym typeface="Symbol" pitchFamily="18" charset="2"/>
              </a:rPr>
              <a:t>ордината точки поворота</a:t>
            </a:r>
            <a:endParaRPr lang="ru-RU" b="1" i="1">
              <a:sym typeface="Symbol" pitchFamily="18" charset="2"/>
            </a:endParaRP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5318125" y="5229225"/>
            <a:ext cx="3825875" cy="3968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/>
              <a:t>cos</a:t>
            </a:r>
            <a:r>
              <a:rPr lang="en-US" sz="2000" b="1" i="1">
                <a:sym typeface="Symbol" pitchFamily="18" charset="2"/>
              </a:rPr>
              <a:t></a:t>
            </a:r>
            <a:r>
              <a:rPr lang="en-US">
                <a:sym typeface="Symbol" pitchFamily="18" charset="2"/>
              </a:rPr>
              <a:t> - </a:t>
            </a:r>
            <a:r>
              <a:rPr lang="ru-RU">
                <a:sym typeface="Symbol" pitchFamily="18" charset="2"/>
              </a:rPr>
              <a:t>абсцисса точки поворота</a:t>
            </a:r>
            <a:endParaRPr lang="ru-RU" b="1" i="1">
              <a:sym typeface="Symbol" pitchFamily="18" charset="2"/>
            </a:endParaRPr>
          </a:p>
        </p:txBody>
      </p:sp>
      <p:graphicFrame>
        <p:nvGraphicFramePr>
          <p:cNvPr id="25623" name="Object 23"/>
          <p:cNvGraphicFramePr>
            <a:graphicFrameLocks noChangeAspect="1"/>
          </p:cNvGraphicFramePr>
          <p:nvPr/>
        </p:nvGraphicFramePr>
        <p:xfrm>
          <a:off x="4302125" y="819150"/>
          <a:ext cx="2508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3" imgW="164880" imgH="393480" progId="">
                  <p:embed/>
                </p:oleObj>
              </mc:Choice>
              <mc:Fallback>
                <p:oleObj name="Equation" r:id="rId3" imgW="164880" imgH="3934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25" y="819150"/>
                        <a:ext cx="250825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4" name="Object 24"/>
          <p:cNvGraphicFramePr>
            <a:graphicFrameLocks noChangeAspect="1"/>
          </p:cNvGraphicFramePr>
          <p:nvPr/>
        </p:nvGraphicFramePr>
        <p:xfrm>
          <a:off x="2141538" y="3159125"/>
          <a:ext cx="269875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5" imgW="139680" imgH="139680" progId="">
                  <p:embed/>
                </p:oleObj>
              </mc:Choice>
              <mc:Fallback>
                <p:oleObj name="Equation" r:id="rId5" imgW="139680" imgH="1396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8" y="3159125"/>
                        <a:ext cx="269875" cy="269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4572000" y="1538288"/>
            <a:ext cx="0" cy="189071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4572000" y="3429000"/>
            <a:ext cx="1027113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304800" y="5857892"/>
            <a:ext cx="82327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(под «точкой поворота» следует понимать – «точку единичной тригонометрической окружности, полученной при повороте на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радиан от начала отсчета»)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6" presetClass="emph" presetSubtype="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3000" fill="hold"/>
                                        <p:tgtEl>
                                          <p:spTgt spid="256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37" presetID="22" presetClass="entr" presetSubtype="4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50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500"/>
                            </p:stCondLst>
                            <p:childTnLst>
                              <p:par>
                                <p:cTn id="44" presetID="6" presetClass="emph" presetSubtype="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3000" fill="hold"/>
                                        <p:tgtEl>
                                          <p:spTgt spid="256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animBg="1"/>
      <p:bldP spid="25609" grpId="0" animBg="1"/>
      <p:bldP spid="25610" grpId="0" animBg="1"/>
      <p:bldP spid="25611" grpId="0"/>
      <p:bldP spid="25611" grpId="1"/>
      <p:bldP spid="25612" grpId="0"/>
      <p:bldP spid="25612" grpId="1"/>
      <p:bldP spid="25613" grpId="0"/>
      <p:bldP spid="25621" grpId="0"/>
      <p:bldP spid="25622" grpId="0"/>
      <p:bldP spid="25625" grpId="0" animBg="1"/>
      <p:bldP spid="25625" grpId="1" animBg="1"/>
      <p:bldP spid="25626" grpId="0" animBg="1"/>
      <p:bldP spid="256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5" name="Line 53"/>
          <p:cNvSpPr>
            <a:spLocks noChangeShapeType="1"/>
          </p:cNvSpPr>
          <p:nvPr/>
        </p:nvSpPr>
        <p:spPr bwMode="auto">
          <a:xfrm>
            <a:off x="0" y="5949950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06" name="Line 54"/>
          <p:cNvSpPr>
            <a:spLocks noChangeShapeType="1"/>
          </p:cNvSpPr>
          <p:nvPr/>
        </p:nvSpPr>
        <p:spPr bwMode="auto">
          <a:xfrm>
            <a:off x="0" y="4868863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07" name="Line 5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08" name="Line 56"/>
          <p:cNvSpPr>
            <a:spLocks noChangeShapeType="1"/>
          </p:cNvSpPr>
          <p:nvPr/>
        </p:nvSpPr>
        <p:spPr bwMode="auto">
          <a:xfrm>
            <a:off x="0" y="2709863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09" name="Line 57"/>
          <p:cNvSpPr>
            <a:spLocks noChangeShapeType="1"/>
          </p:cNvSpPr>
          <p:nvPr/>
        </p:nvSpPr>
        <p:spPr bwMode="auto">
          <a:xfrm>
            <a:off x="0" y="162877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12" name="Line 60"/>
          <p:cNvSpPr>
            <a:spLocks noChangeShapeType="1"/>
          </p:cNvSpPr>
          <p:nvPr/>
        </p:nvSpPr>
        <p:spPr bwMode="auto">
          <a:xfrm>
            <a:off x="2411413" y="0"/>
            <a:ext cx="0" cy="6858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13" name="Line 61"/>
          <p:cNvSpPr>
            <a:spLocks noChangeShapeType="1"/>
          </p:cNvSpPr>
          <p:nvPr/>
        </p:nvSpPr>
        <p:spPr bwMode="auto">
          <a:xfrm>
            <a:off x="252413" y="0"/>
            <a:ext cx="0" cy="6858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14" name="Line 62"/>
          <p:cNvSpPr>
            <a:spLocks noChangeShapeType="1"/>
          </p:cNvSpPr>
          <p:nvPr/>
        </p:nvSpPr>
        <p:spPr bwMode="auto">
          <a:xfrm>
            <a:off x="1331913" y="0"/>
            <a:ext cx="0" cy="6858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17" name="Line 65"/>
          <p:cNvSpPr>
            <a:spLocks noChangeShapeType="1"/>
          </p:cNvSpPr>
          <p:nvPr/>
        </p:nvSpPr>
        <p:spPr bwMode="auto">
          <a:xfrm>
            <a:off x="3492500" y="0"/>
            <a:ext cx="0" cy="6858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18" name="Line 66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19" name="Line 67"/>
          <p:cNvSpPr>
            <a:spLocks noChangeShapeType="1"/>
          </p:cNvSpPr>
          <p:nvPr/>
        </p:nvSpPr>
        <p:spPr bwMode="auto">
          <a:xfrm>
            <a:off x="5653088" y="0"/>
            <a:ext cx="0" cy="6858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20" name="Line 68"/>
          <p:cNvSpPr>
            <a:spLocks noChangeShapeType="1"/>
          </p:cNvSpPr>
          <p:nvPr/>
        </p:nvSpPr>
        <p:spPr bwMode="auto">
          <a:xfrm>
            <a:off x="6732588" y="0"/>
            <a:ext cx="0" cy="6858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22" name="Line 70"/>
          <p:cNvSpPr>
            <a:spLocks noChangeShapeType="1"/>
          </p:cNvSpPr>
          <p:nvPr/>
        </p:nvSpPr>
        <p:spPr bwMode="auto">
          <a:xfrm>
            <a:off x="7813675" y="0"/>
            <a:ext cx="0" cy="6858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23" name="Line 71"/>
          <p:cNvSpPr>
            <a:spLocks noChangeShapeType="1"/>
          </p:cNvSpPr>
          <p:nvPr/>
        </p:nvSpPr>
        <p:spPr bwMode="auto">
          <a:xfrm>
            <a:off x="8893175" y="0"/>
            <a:ext cx="0" cy="6858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04" name="Line 52"/>
          <p:cNvSpPr>
            <a:spLocks noChangeShapeType="1"/>
          </p:cNvSpPr>
          <p:nvPr/>
        </p:nvSpPr>
        <p:spPr bwMode="auto">
          <a:xfrm>
            <a:off x="0" y="3789363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54" name="Oval 2"/>
          <p:cNvSpPr>
            <a:spLocks noChangeArrowheads="1"/>
          </p:cNvSpPr>
          <p:nvPr/>
        </p:nvSpPr>
        <p:spPr bwMode="auto">
          <a:xfrm>
            <a:off x="250825" y="2708275"/>
            <a:ext cx="2160588" cy="21605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2916238" y="3789363"/>
            <a:ext cx="56149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H="1" flipV="1">
            <a:off x="3490913" y="2349500"/>
            <a:ext cx="3175" cy="2722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115888" y="3803650"/>
            <a:ext cx="2484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V="1">
            <a:off x="1331913" y="2349500"/>
            <a:ext cx="0" cy="2752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59" name="Arc 7"/>
          <p:cNvSpPr>
            <a:spLocks/>
          </p:cNvSpPr>
          <p:nvPr/>
        </p:nvSpPr>
        <p:spPr bwMode="auto">
          <a:xfrm rot="10800000" flipH="1" flipV="1">
            <a:off x="250825" y="2708275"/>
            <a:ext cx="2162175" cy="10985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 w 43200"/>
              <a:gd name="T1" fmla="*/ 21851 h 21947"/>
              <a:gd name="T2" fmla="*/ 43197 w 43200"/>
              <a:gd name="T3" fmla="*/ 21947 h 21947"/>
              <a:gd name="T4" fmla="*/ 21600 w 43200"/>
              <a:gd name="T5" fmla="*/ 21600 h 21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947" fill="none" extrusionOk="0">
                <a:moveTo>
                  <a:pt x="1" y="21850"/>
                </a:moveTo>
                <a:cubicBezTo>
                  <a:pt x="0" y="21767"/>
                  <a:pt x="0" y="2168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15"/>
                  <a:pt x="43199" y="21831"/>
                  <a:pt x="43197" y="21947"/>
                </a:cubicBezTo>
              </a:path>
              <a:path w="43200" h="21947" stroke="0" extrusionOk="0">
                <a:moveTo>
                  <a:pt x="1" y="21850"/>
                </a:moveTo>
                <a:cubicBezTo>
                  <a:pt x="0" y="21767"/>
                  <a:pt x="0" y="2168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715"/>
                  <a:pt x="43199" y="21831"/>
                  <a:pt x="43197" y="21947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oval" w="sm" len="sm"/>
            <a:tailEnd type="oval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2365375" y="3757613"/>
            <a:ext cx="90488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3490913" y="3789363"/>
            <a:ext cx="32416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63" name="Oval 11"/>
          <p:cNvSpPr>
            <a:spLocks noChangeArrowheads="1"/>
          </p:cNvSpPr>
          <p:nvPr/>
        </p:nvSpPr>
        <p:spPr bwMode="auto">
          <a:xfrm>
            <a:off x="204788" y="3759200"/>
            <a:ext cx="9048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2411413" y="3429000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  <a:endParaRPr lang="ru-RU"/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490913" y="3789363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  <a:endParaRPr lang="ru-RU"/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-41275" y="340677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sym typeface="Symbol" pitchFamily="18" charset="2"/>
              </a:rPr>
              <a:t>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6516688" y="3789363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sym typeface="Symbol" pitchFamily="18" charset="2"/>
              </a:rPr>
              <a:t>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8710613" y="3429000"/>
            <a:ext cx="433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x</a:t>
            </a:r>
            <a:endParaRPr lang="ru-RU" i="1"/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2411413" y="3789363"/>
            <a:ext cx="433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x</a:t>
            </a:r>
            <a:endParaRPr lang="ru-RU" i="1"/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1331913" y="2133600"/>
            <a:ext cx="433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y</a:t>
            </a:r>
            <a:endParaRPr lang="ru-RU" i="1"/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3132138" y="2133600"/>
            <a:ext cx="433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y</a:t>
            </a:r>
            <a:endParaRPr lang="ru-RU" i="1"/>
          </a:p>
        </p:txBody>
      </p:sp>
      <p:graphicFrame>
        <p:nvGraphicFramePr>
          <p:cNvPr id="23575" name="Object 2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116013" y="2276475"/>
          <a:ext cx="165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3" imgW="164880" imgH="393480" progId="">
                  <p:embed/>
                </p:oleObj>
              </mc:Choice>
              <mc:Fallback>
                <p:oleObj name="Equation" r:id="rId3" imgW="164880" imgH="3934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276475"/>
                        <a:ext cx="1651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6" name="Object 2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003800" y="3860800"/>
          <a:ext cx="165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5" imgW="164880" imgH="393480" progId="">
                  <p:embed/>
                </p:oleObj>
              </mc:Choice>
              <mc:Fallback>
                <p:oleObj name="Equation" r:id="rId5" imgW="164880" imgH="3934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3860800"/>
                        <a:ext cx="1651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7" name="Line 25"/>
          <p:cNvSpPr>
            <a:spLocks noChangeShapeType="1"/>
          </p:cNvSpPr>
          <p:nvPr/>
        </p:nvSpPr>
        <p:spPr bwMode="auto">
          <a:xfrm flipH="1" flipV="1">
            <a:off x="1328738" y="3255963"/>
            <a:ext cx="1587" cy="5429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oval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1271588" y="3763963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  <a:endParaRPr lang="ru-RU"/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2124075" y="3738563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  <a:endParaRPr lang="ru-RU"/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1042988" y="2708275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  <a:endParaRPr lang="ru-RU"/>
          </a:p>
        </p:txBody>
      </p:sp>
      <p:sp>
        <p:nvSpPr>
          <p:cNvPr id="23581" name="Oval 29"/>
          <p:cNvSpPr>
            <a:spLocks noChangeArrowheads="1"/>
          </p:cNvSpPr>
          <p:nvPr/>
        </p:nvSpPr>
        <p:spPr bwMode="auto">
          <a:xfrm>
            <a:off x="2227263" y="3201988"/>
            <a:ext cx="90487" cy="9048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 flipH="1" flipV="1">
            <a:off x="1330325" y="2927350"/>
            <a:ext cx="0" cy="8683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oval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 flipH="1" flipV="1">
            <a:off x="1325563" y="2781300"/>
            <a:ext cx="3175" cy="10191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oval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 flipH="1" flipV="1">
            <a:off x="1330325" y="2736850"/>
            <a:ext cx="0" cy="10620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oval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85" name="Text Box 33"/>
          <p:cNvSpPr txBox="1">
            <a:spLocks noChangeArrowheads="1"/>
          </p:cNvSpPr>
          <p:nvPr/>
        </p:nvSpPr>
        <p:spPr bwMode="auto">
          <a:xfrm>
            <a:off x="2195513" y="28527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ym typeface="Symbol" pitchFamily="18" charset="2"/>
              </a:rPr>
              <a:t></a:t>
            </a:r>
            <a:r>
              <a:rPr lang="en-US" baseline="-25000">
                <a:sym typeface="Symbol" pitchFamily="18" charset="2"/>
              </a:rPr>
              <a:t>1</a:t>
            </a:r>
            <a:endParaRPr lang="ru-RU" baseline="-25000">
              <a:sym typeface="Symbol" pitchFamily="18" charset="2"/>
            </a:endParaRPr>
          </a:p>
        </p:txBody>
      </p:sp>
      <p:sp>
        <p:nvSpPr>
          <p:cNvPr id="23586" name="Text Box 34"/>
          <p:cNvSpPr txBox="1">
            <a:spLocks noChangeArrowheads="1"/>
          </p:cNvSpPr>
          <p:nvPr/>
        </p:nvSpPr>
        <p:spPr bwMode="auto">
          <a:xfrm>
            <a:off x="1908175" y="25654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ym typeface="Symbol" pitchFamily="18" charset="2"/>
              </a:rPr>
              <a:t></a:t>
            </a:r>
            <a:r>
              <a:rPr lang="en-US" baseline="-25000">
                <a:sym typeface="Symbol" pitchFamily="18" charset="2"/>
              </a:rPr>
              <a:t>2</a:t>
            </a:r>
            <a:endParaRPr lang="ru-RU" baseline="-25000">
              <a:sym typeface="Symbol" pitchFamily="18" charset="2"/>
            </a:endParaRPr>
          </a:p>
        </p:txBody>
      </p:sp>
      <p:sp>
        <p:nvSpPr>
          <p:cNvPr id="23587" name="Text Box 35"/>
          <p:cNvSpPr txBox="1">
            <a:spLocks noChangeArrowheads="1"/>
          </p:cNvSpPr>
          <p:nvPr/>
        </p:nvSpPr>
        <p:spPr bwMode="auto">
          <a:xfrm>
            <a:off x="1547813" y="24209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ym typeface="Symbol" pitchFamily="18" charset="2"/>
              </a:rPr>
              <a:t></a:t>
            </a:r>
            <a:r>
              <a:rPr lang="en-US" baseline="-25000">
                <a:sym typeface="Symbol" pitchFamily="18" charset="2"/>
              </a:rPr>
              <a:t>3</a:t>
            </a:r>
            <a:endParaRPr lang="ru-RU" baseline="-25000">
              <a:sym typeface="Symbol" pitchFamily="18" charset="2"/>
            </a:endParaRPr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4648200" y="380365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ym typeface="Symbol" pitchFamily="18" charset="2"/>
              </a:rPr>
              <a:t></a:t>
            </a:r>
            <a:r>
              <a:rPr lang="en-US" baseline="-25000">
                <a:sym typeface="Symbol" pitchFamily="18" charset="2"/>
              </a:rPr>
              <a:t>3</a:t>
            </a:r>
            <a:endParaRPr lang="ru-RU" baseline="-25000">
              <a:sym typeface="Symbol" pitchFamily="18" charset="2"/>
            </a:endParaRPr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4287838" y="380365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ym typeface="Symbol" pitchFamily="18" charset="2"/>
              </a:rPr>
              <a:t></a:t>
            </a:r>
            <a:r>
              <a:rPr lang="en-US" baseline="-25000">
                <a:sym typeface="Symbol" pitchFamily="18" charset="2"/>
              </a:rPr>
              <a:t>2</a:t>
            </a:r>
            <a:endParaRPr lang="ru-RU" baseline="-25000">
              <a:sym typeface="Symbol" pitchFamily="18" charset="2"/>
            </a:endParaRPr>
          </a:p>
        </p:txBody>
      </p:sp>
      <p:sp>
        <p:nvSpPr>
          <p:cNvPr id="23590" name="Oval 38"/>
          <p:cNvSpPr>
            <a:spLocks noChangeArrowheads="1"/>
          </p:cNvSpPr>
          <p:nvPr/>
        </p:nvSpPr>
        <p:spPr bwMode="auto">
          <a:xfrm>
            <a:off x="1938338" y="2881313"/>
            <a:ext cx="90487" cy="9048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91" name="Oval 39"/>
          <p:cNvSpPr>
            <a:spLocks noChangeArrowheads="1"/>
          </p:cNvSpPr>
          <p:nvPr/>
        </p:nvSpPr>
        <p:spPr bwMode="auto">
          <a:xfrm>
            <a:off x="1604963" y="2716213"/>
            <a:ext cx="90487" cy="9048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92" name="Oval 40"/>
          <p:cNvSpPr>
            <a:spLocks noChangeArrowheads="1"/>
          </p:cNvSpPr>
          <p:nvPr/>
        </p:nvSpPr>
        <p:spPr bwMode="auto">
          <a:xfrm>
            <a:off x="3971925" y="3744913"/>
            <a:ext cx="90488" cy="9048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93" name="Oval 41"/>
          <p:cNvSpPr>
            <a:spLocks noChangeArrowheads="1"/>
          </p:cNvSpPr>
          <p:nvPr/>
        </p:nvSpPr>
        <p:spPr bwMode="auto">
          <a:xfrm>
            <a:off x="4430713" y="3744913"/>
            <a:ext cx="90487" cy="9048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94" name="Oval 42"/>
          <p:cNvSpPr>
            <a:spLocks noChangeArrowheads="1"/>
          </p:cNvSpPr>
          <p:nvPr/>
        </p:nvSpPr>
        <p:spPr bwMode="auto">
          <a:xfrm>
            <a:off x="4800600" y="3741738"/>
            <a:ext cx="90488" cy="9048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95" name="Text Box 43"/>
          <p:cNvSpPr txBox="1">
            <a:spLocks noChangeArrowheads="1"/>
          </p:cNvSpPr>
          <p:nvPr/>
        </p:nvSpPr>
        <p:spPr bwMode="auto">
          <a:xfrm>
            <a:off x="3860800" y="380365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ym typeface="Symbol" pitchFamily="18" charset="2"/>
              </a:rPr>
              <a:t></a:t>
            </a:r>
            <a:r>
              <a:rPr lang="en-US" baseline="-25000">
                <a:sym typeface="Symbol" pitchFamily="18" charset="2"/>
              </a:rPr>
              <a:t>1</a:t>
            </a:r>
            <a:endParaRPr lang="ru-RU" baseline="-25000">
              <a:sym typeface="Symbol" pitchFamily="18" charset="2"/>
            </a:endParaRPr>
          </a:p>
        </p:txBody>
      </p:sp>
      <p:sp>
        <p:nvSpPr>
          <p:cNvPr id="23596" name="Line 44"/>
          <p:cNvSpPr>
            <a:spLocks noChangeShapeType="1"/>
          </p:cNvSpPr>
          <p:nvPr/>
        </p:nvSpPr>
        <p:spPr bwMode="auto">
          <a:xfrm flipH="1">
            <a:off x="1328738" y="3249613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97" name="Line 45"/>
          <p:cNvSpPr>
            <a:spLocks noChangeShapeType="1"/>
          </p:cNvSpPr>
          <p:nvPr/>
        </p:nvSpPr>
        <p:spPr bwMode="auto">
          <a:xfrm flipH="1">
            <a:off x="1331913" y="29241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98" name="Line 46"/>
          <p:cNvSpPr>
            <a:spLocks noChangeShapeType="1"/>
          </p:cNvSpPr>
          <p:nvPr/>
        </p:nvSpPr>
        <p:spPr bwMode="auto">
          <a:xfrm flipH="1">
            <a:off x="1322388" y="2768600"/>
            <a:ext cx="3222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99" name="Freeform 47"/>
          <p:cNvSpPr>
            <a:spLocks/>
          </p:cNvSpPr>
          <p:nvPr/>
        </p:nvSpPr>
        <p:spPr bwMode="auto">
          <a:xfrm>
            <a:off x="3490913" y="2717800"/>
            <a:ext cx="1606550" cy="1069975"/>
          </a:xfrm>
          <a:custGeom>
            <a:avLst/>
            <a:gdLst/>
            <a:ahLst/>
            <a:cxnLst>
              <a:cxn ang="0">
                <a:pos x="0" y="674"/>
              </a:cxn>
              <a:cxn ang="0">
                <a:pos x="177" y="469"/>
              </a:cxn>
              <a:cxn ang="0">
                <a:pos x="366" y="295"/>
              </a:cxn>
              <a:cxn ang="0">
                <a:pos x="542" y="161"/>
              </a:cxn>
              <a:cxn ang="0">
                <a:pos x="729" y="61"/>
              </a:cxn>
              <a:cxn ang="0">
                <a:pos x="872" y="18"/>
              </a:cxn>
              <a:cxn ang="0">
                <a:pos x="1012" y="0"/>
              </a:cxn>
            </a:cxnLst>
            <a:rect l="0" t="0" r="r" b="b"/>
            <a:pathLst>
              <a:path w="1012" h="674">
                <a:moveTo>
                  <a:pt x="0" y="674"/>
                </a:moveTo>
                <a:cubicBezTo>
                  <a:pt x="30" y="640"/>
                  <a:pt x="116" y="532"/>
                  <a:pt x="177" y="469"/>
                </a:cubicBezTo>
                <a:cubicBezTo>
                  <a:pt x="238" y="406"/>
                  <a:pt x="305" y="346"/>
                  <a:pt x="366" y="295"/>
                </a:cubicBezTo>
                <a:cubicBezTo>
                  <a:pt x="427" y="244"/>
                  <a:pt x="482" y="200"/>
                  <a:pt x="542" y="161"/>
                </a:cubicBezTo>
                <a:cubicBezTo>
                  <a:pt x="602" y="122"/>
                  <a:pt x="674" y="85"/>
                  <a:pt x="729" y="61"/>
                </a:cubicBezTo>
                <a:cubicBezTo>
                  <a:pt x="784" y="37"/>
                  <a:pt x="825" y="28"/>
                  <a:pt x="872" y="18"/>
                </a:cubicBezTo>
                <a:cubicBezTo>
                  <a:pt x="919" y="8"/>
                  <a:pt x="983" y="4"/>
                  <a:pt x="1012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24" name="Text Box 72"/>
          <p:cNvSpPr txBox="1">
            <a:spLocks noChangeArrowheads="1"/>
          </p:cNvSpPr>
          <p:nvPr/>
        </p:nvSpPr>
        <p:spPr bwMode="auto">
          <a:xfrm>
            <a:off x="3132138" y="2492375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  <a:endParaRPr lang="ru-RU"/>
          </a:p>
        </p:txBody>
      </p:sp>
      <p:sp>
        <p:nvSpPr>
          <p:cNvPr id="23625" name="Line 73"/>
          <p:cNvSpPr>
            <a:spLocks noChangeShapeType="1"/>
          </p:cNvSpPr>
          <p:nvPr/>
        </p:nvSpPr>
        <p:spPr bwMode="auto">
          <a:xfrm flipH="1">
            <a:off x="3419475" y="2708275"/>
            <a:ext cx="1444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1287463" y="2670175"/>
            <a:ext cx="9048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74" name="Oval 22"/>
          <p:cNvSpPr>
            <a:spLocks noChangeArrowheads="1"/>
          </p:cNvSpPr>
          <p:nvPr/>
        </p:nvSpPr>
        <p:spPr bwMode="auto">
          <a:xfrm>
            <a:off x="5053013" y="3749675"/>
            <a:ext cx="9048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3446463" y="3740150"/>
            <a:ext cx="9048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632" name="Oval 80"/>
          <p:cNvSpPr>
            <a:spLocks noChangeArrowheads="1"/>
          </p:cNvSpPr>
          <p:nvPr/>
        </p:nvSpPr>
        <p:spPr bwMode="auto">
          <a:xfrm>
            <a:off x="3443288" y="3743325"/>
            <a:ext cx="9048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3633" name="Picture 8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2695575"/>
            <a:ext cx="1657350" cy="1081088"/>
          </a:xfrm>
          <a:prstGeom prst="rect">
            <a:avLst/>
          </a:prstGeom>
          <a:noFill/>
        </p:spPr>
      </p:pic>
      <p:sp>
        <p:nvSpPr>
          <p:cNvPr id="23631" name="Oval 79"/>
          <p:cNvSpPr>
            <a:spLocks noChangeArrowheads="1"/>
          </p:cNvSpPr>
          <p:nvPr/>
        </p:nvSpPr>
        <p:spPr bwMode="auto">
          <a:xfrm>
            <a:off x="6688138" y="3746500"/>
            <a:ext cx="9048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634" name="Oval 82"/>
          <p:cNvSpPr>
            <a:spLocks noChangeArrowheads="1"/>
          </p:cNvSpPr>
          <p:nvPr/>
        </p:nvSpPr>
        <p:spPr bwMode="auto">
          <a:xfrm>
            <a:off x="935038" y="2717800"/>
            <a:ext cx="90487" cy="9048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635" name="Line 83"/>
          <p:cNvSpPr>
            <a:spLocks noChangeShapeType="1"/>
          </p:cNvSpPr>
          <p:nvPr/>
        </p:nvSpPr>
        <p:spPr bwMode="auto">
          <a:xfrm flipH="1">
            <a:off x="990600" y="2770188"/>
            <a:ext cx="3222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36" name="Text Box 84"/>
          <p:cNvSpPr txBox="1">
            <a:spLocks noChangeArrowheads="1"/>
          </p:cNvSpPr>
          <p:nvPr/>
        </p:nvSpPr>
        <p:spPr bwMode="auto">
          <a:xfrm>
            <a:off x="539750" y="24209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ym typeface="Symbol" pitchFamily="18" charset="2"/>
              </a:rPr>
              <a:t></a:t>
            </a:r>
            <a:r>
              <a:rPr lang="ru-RU" baseline="-25000">
                <a:sym typeface="Symbol" pitchFamily="18" charset="2"/>
              </a:rPr>
              <a:t>4</a:t>
            </a:r>
          </a:p>
        </p:txBody>
      </p:sp>
      <p:sp>
        <p:nvSpPr>
          <p:cNvPr id="23637" name="Oval 85"/>
          <p:cNvSpPr>
            <a:spLocks noChangeArrowheads="1"/>
          </p:cNvSpPr>
          <p:nvPr/>
        </p:nvSpPr>
        <p:spPr bwMode="auto">
          <a:xfrm>
            <a:off x="5311775" y="3743325"/>
            <a:ext cx="90488" cy="9048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638" name="Text Box 86"/>
          <p:cNvSpPr txBox="1">
            <a:spLocks noChangeArrowheads="1"/>
          </p:cNvSpPr>
          <p:nvPr/>
        </p:nvSpPr>
        <p:spPr bwMode="auto">
          <a:xfrm>
            <a:off x="5195888" y="37941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ym typeface="Symbol" pitchFamily="18" charset="2"/>
              </a:rPr>
              <a:t></a:t>
            </a:r>
            <a:r>
              <a:rPr lang="ru-RU" baseline="-25000">
                <a:sym typeface="Symbol" pitchFamily="18" charset="2"/>
              </a:rPr>
              <a:t>4</a:t>
            </a:r>
          </a:p>
        </p:txBody>
      </p:sp>
      <p:sp>
        <p:nvSpPr>
          <p:cNvPr id="23639" name="Line 87"/>
          <p:cNvSpPr>
            <a:spLocks noChangeShapeType="1"/>
          </p:cNvSpPr>
          <p:nvPr/>
        </p:nvSpPr>
        <p:spPr bwMode="auto">
          <a:xfrm flipV="1">
            <a:off x="1328738" y="2784475"/>
            <a:ext cx="0" cy="1017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oval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40" name="Oval 88"/>
          <p:cNvSpPr>
            <a:spLocks noChangeArrowheads="1"/>
          </p:cNvSpPr>
          <p:nvPr/>
        </p:nvSpPr>
        <p:spPr bwMode="auto">
          <a:xfrm>
            <a:off x="620713" y="2887663"/>
            <a:ext cx="90487" cy="9048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641" name="Text Box 89"/>
          <p:cNvSpPr txBox="1">
            <a:spLocks noChangeArrowheads="1"/>
          </p:cNvSpPr>
          <p:nvPr/>
        </p:nvSpPr>
        <p:spPr bwMode="auto">
          <a:xfrm>
            <a:off x="265113" y="25654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ym typeface="Symbol" pitchFamily="18" charset="2"/>
              </a:rPr>
              <a:t></a:t>
            </a:r>
            <a:r>
              <a:rPr lang="ru-RU" baseline="-25000">
                <a:sym typeface="Symbol" pitchFamily="18" charset="2"/>
              </a:rPr>
              <a:t>5</a:t>
            </a:r>
          </a:p>
        </p:txBody>
      </p:sp>
      <p:sp>
        <p:nvSpPr>
          <p:cNvPr id="23642" name="Line 90"/>
          <p:cNvSpPr>
            <a:spLocks noChangeShapeType="1"/>
          </p:cNvSpPr>
          <p:nvPr/>
        </p:nvSpPr>
        <p:spPr bwMode="auto">
          <a:xfrm flipH="1">
            <a:off x="684213" y="29241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43" name="Line 91"/>
          <p:cNvSpPr>
            <a:spLocks noChangeShapeType="1"/>
          </p:cNvSpPr>
          <p:nvPr/>
        </p:nvSpPr>
        <p:spPr bwMode="auto">
          <a:xfrm flipV="1">
            <a:off x="1328738" y="2935288"/>
            <a:ext cx="1587" cy="8572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oval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44" name="Oval 92"/>
          <p:cNvSpPr>
            <a:spLocks noChangeArrowheads="1"/>
          </p:cNvSpPr>
          <p:nvPr/>
        </p:nvSpPr>
        <p:spPr bwMode="auto">
          <a:xfrm>
            <a:off x="5710238" y="3735388"/>
            <a:ext cx="90487" cy="9048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645" name="Text Box 93"/>
          <p:cNvSpPr txBox="1">
            <a:spLocks noChangeArrowheads="1"/>
          </p:cNvSpPr>
          <p:nvPr/>
        </p:nvSpPr>
        <p:spPr bwMode="auto">
          <a:xfrm>
            <a:off x="5583238" y="38131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ym typeface="Symbol" pitchFamily="18" charset="2"/>
              </a:rPr>
              <a:t></a:t>
            </a:r>
            <a:r>
              <a:rPr lang="ru-RU" baseline="-25000">
                <a:sym typeface="Symbol" pitchFamily="18" charset="2"/>
              </a:rPr>
              <a:t>5</a:t>
            </a:r>
          </a:p>
        </p:txBody>
      </p:sp>
      <p:sp>
        <p:nvSpPr>
          <p:cNvPr id="23646" name="Oval 94"/>
          <p:cNvSpPr>
            <a:spLocks noChangeArrowheads="1"/>
          </p:cNvSpPr>
          <p:nvPr/>
        </p:nvSpPr>
        <p:spPr bwMode="auto">
          <a:xfrm>
            <a:off x="344488" y="3201988"/>
            <a:ext cx="90487" cy="9048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647" name="Text Box 95"/>
          <p:cNvSpPr txBox="1">
            <a:spLocks noChangeArrowheads="1"/>
          </p:cNvSpPr>
          <p:nvPr/>
        </p:nvSpPr>
        <p:spPr bwMode="auto">
          <a:xfrm>
            <a:off x="6350" y="28670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ym typeface="Symbol" pitchFamily="18" charset="2"/>
              </a:rPr>
              <a:t></a:t>
            </a:r>
            <a:r>
              <a:rPr lang="ru-RU" baseline="-25000">
                <a:sym typeface="Symbol" pitchFamily="18" charset="2"/>
              </a:rPr>
              <a:t>6</a:t>
            </a:r>
          </a:p>
        </p:txBody>
      </p:sp>
      <p:sp>
        <p:nvSpPr>
          <p:cNvPr id="23648" name="Line 96"/>
          <p:cNvSpPr>
            <a:spLocks noChangeShapeType="1"/>
          </p:cNvSpPr>
          <p:nvPr/>
        </p:nvSpPr>
        <p:spPr bwMode="auto">
          <a:xfrm flipH="1">
            <a:off x="392113" y="32480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49" name="Line 97"/>
          <p:cNvSpPr>
            <a:spLocks noChangeShapeType="1"/>
          </p:cNvSpPr>
          <p:nvPr/>
        </p:nvSpPr>
        <p:spPr bwMode="auto">
          <a:xfrm flipV="1">
            <a:off x="1330325" y="3265488"/>
            <a:ext cx="1588" cy="538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oval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650" name="Oval 98"/>
          <p:cNvSpPr>
            <a:spLocks noChangeArrowheads="1"/>
          </p:cNvSpPr>
          <p:nvPr/>
        </p:nvSpPr>
        <p:spPr bwMode="auto">
          <a:xfrm>
            <a:off x="6167438" y="3736975"/>
            <a:ext cx="90487" cy="9048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651" name="Text Box 99"/>
          <p:cNvSpPr txBox="1">
            <a:spLocks noChangeArrowheads="1"/>
          </p:cNvSpPr>
          <p:nvPr/>
        </p:nvSpPr>
        <p:spPr bwMode="auto">
          <a:xfrm>
            <a:off x="6046788" y="38084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ym typeface="Symbol" pitchFamily="18" charset="2"/>
              </a:rPr>
              <a:t></a:t>
            </a:r>
            <a:r>
              <a:rPr lang="ru-RU" baseline="-25000">
                <a:sym typeface="Symbol" pitchFamily="18" charset="2"/>
              </a:rPr>
              <a:t>6</a:t>
            </a:r>
          </a:p>
        </p:txBody>
      </p:sp>
      <p:sp>
        <p:nvSpPr>
          <p:cNvPr id="23654" name="Text Box 102"/>
          <p:cNvSpPr txBox="1">
            <a:spLocks noChangeArrowheads="1"/>
          </p:cNvSpPr>
          <p:nvPr/>
        </p:nvSpPr>
        <p:spPr bwMode="auto">
          <a:xfrm>
            <a:off x="500034" y="114300"/>
            <a:ext cx="8355041" cy="92333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оси абсцисс координатной плоскости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Оху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будем отмечать точки, соответствующие различным углам поворота, а на оси ординат – значения синусов этих углов.</a:t>
            </a:r>
          </a:p>
        </p:txBody>
      </p:sp>
      <p:sp>
        <p:nvSpPr>
          <p:cNvPr id="23655" name="Text Box 103"/>
          <p:cNvSpPr txBox="1">
            <a:spLocks noChangeArrowheads="1"/>
          </p:cNvSpPr>
          <p:nvPr/>
        </p:nvSpPr>
        <p:spPr bwMode="auto">
          <a:xfrm>
            <a:off x="357158" y="5572140"/>
            <a:ext cx="84629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Таким образом мы получили график функции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y=sin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промежутке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[0;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]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35399 0.00093 " pathEditMode="relative" rAng="0" ptsTypes="AA">
                                      <p:cBhvr>
                                        <p:cTn id="21" dur="7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3000"/>
                                        <p:tgtEl>
                                          <p:spTgt spid="23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63" presetClass="pat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5E-6 0.0007 L 0.29462 0.00046 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3000"/>
                                        <p:tgtEl>
                                          <p:spTgt spid="235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63" presetClass="pat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3.7037E-6 L 0.34409 -0.00047 " pathEditMode="relative" rAng="0" ptsTypes="AA">
                                      <p:cBhvr>
                                        <p:cTn id="87" dur="30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3000"/>
                                        <p:tgtEl>
                                          <p:spTgt spid="235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9" presetID="63" presetClass="pat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111E-6 -1.11111E-6 L 0.38524 -0.00069 " pathEditMode="relative" rAng="0" ptsTypes="AA">
                                      <p:cBhvr>
                                        <p:cTn id="110" dur="30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5" presetID="63" presetClass="pat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7 -2.59259E-6 L 0.41215 -0.00092 " pathEditMode="relative" rAng="0" ptsTypes="AA">
                                      <p:cBhvr>
                                        <p:cTn id="116" dur="30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3000"/>
                                        <p:tgtEl>
                                          <p:spTgt spid="2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3000"/>
                                        <p:tgtEl>
                                          <p:spTgt spid="236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2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500"/>
                            </p:stCondLst>
                            <p:childTnLst>
                              <p:par>
                                <p:cTn id="147" presetID="63" presetClass="pat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5E-6 -2.59259E-6 L 0.4408 -0.00023 " pathEditMode="relative" rAng="0" ptsTypes="AA">
                                      <p:cBhvr>
                                        <p:cTn id="148" dur="3000" fill="hold"/>
                                        <p:tgtEl>
                                          <p:spTgt spid="23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500"/>
                            </p:stCondLst>
                            <p:childTnLst>
                              <p:par>
                                <p:cTn id="1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2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3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23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3000"/>
                                        <p:tgtEl>
                                          <p:spTgt spid="236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3"/>
                                            </p:cond>
                                          </p:stCondLst>
                                        </p:cTn>
                                        <p:tgtEl>
                                          <p:spTgt spid="2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2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0" presetID="63" presetClass="pat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5E-6 7.40741E-7 L 0.48438 -0.00116 " pathEditMode="relative" rAng="0" ptsTypes="AA">
                                      <p:cBhvr>
                                        <p:cTn id="171" dur="3000" fill="hold"/>
                                        <p:tgtEl>
                                          <p:spTgt spid="236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2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23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2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2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3000"/>
                                        <p:tgtEl>
                                          <p:spTgt spid="236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6"/>
                                            </p:cond>
                                          </p:stCondLst>
                                        </p:cTn>
                                        <p:tgtEl>
                                          <p:spTgt spid="2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1000"/>
                                        <p:tgtEl>
                                          <p:spTgt spid="2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93" presetID="63" presetClass="pat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7 0.00024 L 0.53472 -0.00092 " pathEditMode="relative" rAng="0" ptsTypes="AA">
                                      <p:cBhvr>
                                        <p:cTn id="194" dur="3000" fill="hold"/>
                                        <p:tgtEl>
                                          <p:spTgt spid="236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2500"/>
                            </p:stCondLst>
                            <p:childTnLst>
                              <p:par>
                                <p:cTn id="1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3000"/>
                                        <p:tgtEl>
                                          <p:spTgt spid="2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3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3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3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  <p:bldP spid="23559" grpId="1" animBg="1"/>
      <p:bldP spid="23562" grpId="0" animBg="1"/>
      <p:bldP spid="23562" grpId="1" animBg="1"/>
      <p:bldP spid="23563" grpId="0" animBg="1"/>
      <p:bldP spid="23567" grpId="0"/>
      <p:bldP spid="23568" grpId="0"/>
      <p:bldP spid="23577" grpId="0" animBg="1"/>
      <p:bldP spid="23577" grpId="1" animBg="1"/>
      <p:bldP spid="23581" grpId="0" animBg="1"/>
      <p:bldP spid="23582" grpId="0" animBg="1"/>
      <p:bldP spid="23582" grpId="1" animBg="1"/>
      <p:bldP spid="23583" grpId="0" animBg="1"/>
      <p:bldP spid="23583" grpId="1" animBg="1"/>
      <p:bldP spid="23584" grpId="0" animBg="1"/>
      <p:bldP spid="23584" grpId="1" animBg="1"/>
      <p:bldP spid="23585" grpId="0"/>
      <p:bldP spid="23586" grpId="0"/>
      <p:bldP spid="23587" grpId="0"/>
      <p:bldP spid="23588" grpId="0"/>
      <p:bldP spid="23589" grpId="0"/>
      <p:bldP spid="23590" grpId="0" animBg="1"/>
      <p:bldP spid="23591" grpId="0" animBg="1"/>
      <p:bldP spid="23592" grpId="0" animBg="1"/>
      <p:bldP spid="23593" grpId="0" animBg="1"/>
      <p:bldP spid="23594" grpId="0" animBg="1"/>
      <p:bldP spid="23595" grpId="0"/>
      <p:bldP spid="23596" grpId="0" animBg="1"/>
      <p:bldP spid="23597" grpId="0" animBg="1"/>
      <p:bldP spid="23598" grpId="0" animBg="1"/>
      <p:bldP spid="23599" grpId="0" animBg="1"/>
      <p:bldP spid="23573" grpId="0" animBg="1"/>
      <p:bldP spid="23574" grpId="0" animBg="1"/>
      <p:bldP spid="23560" grpId="0" animBg="1"/>
      <p:bldP spid="23631" grpId="0" animBg="1"/>
      <p:bldP spid="23634" grpId="0" animBg="1"/>
      <p:bldP spid="23635" grpId="0" animBg="1"/>
      <p:bldP spid="23636" grpId="0"/>
      <p:bldP spid="23637" grpId="0" animBg="1"/>
      <p:bldP spid="23638" grpId="0"/>
      <p:bldP spid="23639" grpId="0" animBg="1"/>
      <p:bldP spid="23639" grpId="1" animBg="1"/>
      <p:bldP spid="23640" grpId="0" animBg="1"/>
      <p:bldP spid="23641" grpId="0"/>
      <p:bldP spid="23642" grpId="0" animBg="1"/>
      <p:bldP spid="23643" grpId="0" animBg="1"/>
      <p:bldP spid="23643" grpId="1" animBg="1"/>
      <p:bldP spid="23644" grpId="0" animBg="1"/>
      <p:bldP spid="23645" grpId="0"/>
      <p:bldP spid="23646" grpId="0" animBg="1"/>
      <p:bldP spid="23647" grpId="0"/>
      <p:bldP spid="23648" grpId="0" animBg="1"/>
      <p:bldP spid="23649" grpId="0" animBg="1"/>
      <p:bldP spid="23649" grpId="1" animBg="1"/>
      <p:bldP spid="23650" grpId="0" animBg="1"/>
      <p:bldP spid="23651" grpId="0"/>
      <p:bldP spid="236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2"/>
          <p:cNvSpPr>
            <a:spLocks noChangeShapeType="1"/>
          </p:cNvSpPr>
          <p:nvPr/>
        </p:nvSpPr>
        <p:spPr bwMode="auto">
          <a:xfrm>
            <a:off x="0" y="5949950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63" name="Line 3"/>
          <p:cNvSpPr>
            <a:spLocks noChangeShapeType="1"/>
          </p:cNvSpPr>
          <p:nvPr/>
        </p:nvSpPr>
        <p:spPr bwMode="auto">
          <a:xfrm>
            <a:off x="0" y="4868863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0" y="2709863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0" y="162877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2411413" y="0"/>
            <a:ext cx="0" cy="6858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252413" y="0"/>
            <a:ext cx="0" cy="6858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1331913" y="0"/>
            <a:ext cx="0" cy="6858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3492500" y="0"/>
            <a:ext cx="0" cy="6858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5653088" y="0"/>
            <a:ext cx="0" cy="6858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6732588" y="0"/>
            <a:ext cx="0" cy="6858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7813675" y="0"/>
            <a:ext cx="0" cy="6858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>
            <a:off x="8893175" y="0"/>
            <a:ext cx="0" cy="6858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>
            <a:off x="0" y="3789363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41092" name="Object 13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322388" y="2689225"/>
          <a:ext cx="6492875" cy="217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Image" r:id="rId4" imgW="8698413" imgH="2958730" progId="">
                  <p:embed/>
                </p:oleObj>
              </mc:Choice>
              <mc:Fallback>
                <p:oleObj name="Image" r:id="rId4" imgW="8698413" imgH="295873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2689225"/>
                        <a:ext cx="6492875" cy="217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8" name="Line 18"/>
          <p:cNvSpPr>
            <a:spLocks noChangeShapeType="1"/>
          </p:cNvSpPr>
          <p:nvPr/>
        </p:nvSpPr>
        <p:spPr bwMode="auto">
          <a:xfrm>
            <a:off x="611188" y="3789363"/>
            <a:ext cx="79200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 flipV="1">
            <a:off x="4564063" y="2219325"/>
            <a:ext cx="6350" cy="2855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auto">
          <a:xfrm>
            <a:off x="4546600" y="3759200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  <a:endParaRPr lang="ru-RU"/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7634288" y="3827463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sym typeface="Symbol" pitchFamily="18" charset="2"/>
              </a:rPr>
              <a:t></a:t>
            </a: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auto">
          <a:xfrm>
            <a:off x="8710613" y="3429000"/>
            <a:ext cx="433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x</a:t>
            </a:r>
            <a:endParaRPr lang="ru-RU" i="1"/>
          </a:p>
        </p:txBody>
      </p:sp>
      <p:sp>
        <p:nvSpPr>
          <p:cNvPr id="40993" name="Text Box 33"/>
          <p:cNvSpPr txBox="1">
            <a:spLocks noChangeArrowheads="1"/>
          </p:cNvSpPr>
          <p:nvPr/>
        </p:nvSpPr>
        <p:spPr bwMode="auto">
          <a:xfrm>
            <a:off x="4229100" y="2014538"/>
            <a:ext cx="433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y</a:t>
            </a:r>
            <a:endParaRPr lang="ru-RU" i="1"/>
          </a:p>
        </p:txBody>
      </p:sp>
      <p:graphicFrame>
        <p:nvGraphicFramePr>
          <p:cNvPr id="40995" name="Object 35"/>
          <p:cNvGraphicFramePr>
            <a:graphicFrameLocks noGrp="1" noChangeAspect="1"/>
          </p:cNvGraphicFramePr>
          <p:nvPr>
            <p:ph sz="half" idx="1"/>
          </p:nvPr>
        </p:nvGraphicFramePr>
        <p:xfrm>
          <a:off x="2771775" y="3157538"/>
          <a:ext cx="3206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6" imgW="279360" imgH="393480" progId="">
                  <p:embed/>
                </p:oleObj>
              </mc:Choice>
              <mc:Fallback>
                <p:oleObj name="Equation" r:id="rId6" imgW="279360" imgH="3934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157538"/>
                        <a:ext cx="32067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2" name="Object 11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011863" y="3789363"/>
          <a:ext cx="2413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8" imgW="164880" imgH="393480" progId="">
                  <p:embed/>
                </p:oleObj>
              </mc:Choice>
              <mc:Fallback>
                <p:oleObj name="Equation" r:id="rId8" imgW="164880" imgH="3934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3789363"/>
                        <a:ext cx="241300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9" name="Text Box 59"/>
          <p:cNvSpPr txBox="1">
            <a:spLocks noChangeArrowheads="1"/>
          </p:cNvSpPr>
          <p:nvPr/>
        </p:nvSpPr>
        <p:spPr bwMode="auto">
          <a:xfrm>
            <a:off x="4067175" y="249237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  <a:endParaRPr lang="ru-RU"/>
          </a:p>
        </p:txBody>
      </p:sp>
      <p:sp>
        <p:nvSpPr>
          <p:cNvPr id="41020" name="Line 60"/>
          <p:cNvSpPr>
            <a:spLocks noChangeShapeType="1"/>
          </p:cNvSpPr>
          <p:nvPr/>
        </p:nvSpPr>
        <p:spPr bwMode="auto">
          <a:xfrm flipH="1">
            <a:off x="4500563" y="2708275"/>
            <a:ext cx="1444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47" name="Text Box 87"/>
          <p:cNvSpPr txBox="1">
            <a:spLocks noChangeArrowheads="1"/>
          </p:cNvSpPr>
          <p:nvPr/>
        </p:nvSpPr>
        <p:spPr bwMode="auto">
          <a:xfrm>
            <a:off x="571472" y="5786454"/>
            <a:ext cx="83582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Таким образом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мы получили график функции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y=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sinx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промежутке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[−</a:t>
            </a:r>
            <a:r>
              <a:rPr lang="ru-RU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]</a:t>
            </a:r>
            <a:r>
              <a:rPr lang="ru-RU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</p:txBody>
      </p:sp>
      <p:sp>
        <p:nvSpPr>
          <p:cNvPr id="41070" name="Line 110"/>
          <p:cNvSpPr>
            <a:spLocks noChangeShapeType="1"/>
          </p:cNvSpPr>
          <p:nvPr/>
        </p:nvSpPr>
        <p:spPr bwMode="auto">
          <a:xfrm>
            <a:off x="6189663" y="2692400"/>
            <a:ext cx="0" cy="10842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71" name="Line 111"/>
          <p:cNvSpPr>
            <a:spLocks noChangeShapeType="1"/>
          </p:cNvSpPr>
          <p:nvPr/>
        </p:nvSpPr>
        <p:spPr bwMode="auto">
          <a:xfrm>
            <a:off x="2951163" y="3797300"/>
            <a:ext cx="0" cy="10842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80" name="Oval 120"/>
          <p:cNvSpPr>
            <a:spLocks noChangeArrowheads="1"/>
          </p:cNvSpPr>
          <p:nvPr/>
        </p:nvSpPr>
        <p:spPr bwMode="auto">
          <a:xfrm>
            <a:off x="1282700" y="3740150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81" name="Line 121"/>
          <p:cNvSpPr>
            <a:spLocks noChangeShapeType="1"/>
          </p:cNvSpPr>
          <p:nvPr/>
        </p:nvSpPr>
        <p:spPr bwMode="auto">
          <a:xfrm flipH="1">
            <a:off x="4497388" y="4867275"/>
            <a:ext cx="1444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82" name="Text Box 122"/>
          <p:cNvSpPr txBox="1">
            <a:spLocks noChangeArrowheads="1"/>
          </p:cNvSpPr>
          <p:nvPr/>
        </p:nvSpPr>
        <p:spPr bwMode="auto">
          <a:xfrm>
            <a:off x="4630738" y="4652963"/>
            <a:ext cx="468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/>
              <a:t>1</a:t>
            </a:r>
            <a:endParaRPr lang="ru-RU"/>
          </a:p>
        </p:txBody>
      </p:sp>
      <p:sp>
        <p:nvSpPr>
          <p:cNvPr id="41085" name="Oval 125"/>
          <p:cNvSpPr>
            <a:spLocks noChangeArrowheads="1"/>
          </p:cNvSpPr>
          <p:nvPr/>
        </p:nvSpPr>
        <p:spPr bwMode="auto">
          <a:xfrm>
            <a:off x="2906713" y="4821238"/>
            <a:ext cx="90487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87" name="Line 127"/>
          <p:cNvSpPr>
            <a:spLocks noChangeShapeType="1"/>
          </p:cNvSpPr>
          <p:nvPr/>
        </p:nvSpPr>
        <p:spPr bwMode="auto">
          <a:xfrm>
            <a:off x="4643438" y="2708275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88" name="Line 128"/>
          <p:cNvSpPr>
            <a:spLocks noChangeShapeType="1"/>
          </p:cNvSpPr>
          <p:nvPr/>
        </p:nvSpPr>
        <p:spPr bwMode="auto">
          <a:xfrm>
            <a:off x="2987675" y="4868863"/>
            <a:ext cx="15128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90" name="Text Box 130"/>
          <p:cNvSpPr txBox="1">
            <a:spLocks noChangeArrowheads="1"/>
          </p:cNvSpPr>
          <p:nvPr/>
        </p:nvSpPr>
        <p:spPr bwMode="auto">
          <a:xfrm>
            <a:off x="1116013" y="3284538"/>
            <a:ext cx="503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−</a:t>
            </a:r>
            <a:r>
              <a:rPr lang="ru-RU" sz="2000" b="1" i="1">
                <a:sym typeface="Symbol" pitchFamily="18" charset="2"/>
              </a:rPr>
              <a:t></a:t>
            </a:r>
          </a:p>
        </p:txBody>
      </p:sp>
      <p:grpSp>
        <p:nvGrpSpPr>
          <p:cNvPr id="2" name="Group 135"/>
          <p:cNvGrpSpPr>
            <a:grpSpLocks/>
          </p:cNvGrpSpPr>
          <p:nvPr/>
        </p:nvGrpSpPr>
        <p:grpSpPr bwMode="auto">
          <a:xfrm>
            <a:off x="4572000" y="2698750"/>
            <a:ext cx="3217863" cy="1092200"/>
            <a:chOff x="2887" y="1472"/>
            <a:chExt cx="2027" cy="688"/>
          </a:xfrm>
        </p:grpSpPr>
        <p:sp>
          <p:nvSpPr>
            <p:cNvPr id="41096" name="Freeform 136"/>
            <p:cNvSpPr>
              <a:spLocks/>
            </p:cNvSpPr>
            <p:nvPr/>
          </p:nvSpPr>
          <p:spPr bwMode="auto">
            <a:xfrm>
              <a:off x="2887" y="1486"/>
              <a:ext cx="1012" cy="674"/>
            </a:xfrm>
            <a:custGeom>
              <a:avLst/>
              <a:gdLst/>
              <a:ahLst/>
              <a:cxnLst>
                <a:cxn ang="0">
                  <a:pos x="0" y="674"/>
                </a:cxn>
                <a:cxn ang="0">
                  <a:pos x="177" y="469"/>
                </a:cxn>
                <a:cxn ang="0">
                  <a:pos x="366" y="295"/>
                </a:cxn>
                <a:cxn ang="0">
                  <a:pos x="542" y="161"/>
                </a:cxn>
                <a:cxn ang="0">
                  <a:pos x="729" y="61"/>
                </a:cxn>
                <a:cxn ang="0">
                  <a:pos x="872" y="18"/>
                </a:cxn>
                <a:cxn ang="0">
                  <a:pos x="1012" y="0"/>
                </a:cxn>
              </a:cxnLst>
              <a:rect l="0" t="0" r="r" b="b"/>
              <a:pathLst>
                <a:path w="1012" h="674">
                  <a:moveTo>
                    <a:pt x="0" y="674"/>
                  </a:moveTo>
                  <a:cubicBezTo>
                    <a:pt x="30" y="640"/>
                    <a:pt x="116" y="532"/>
                    <a:pt x="177" y="469"/>
                  </a:cubicBezTo>
                  <a:cubicBezTo>
                    <a:pt x="238" y="406"/>
                    <a:pt x="305" y="346"/>
                    <a:pt x="366" y="295"/>
                  </a:cubicBezTo>
                  <a:cubicBezTo>
                    <a:pt x="427" y="244"/>
                    <a:pt x="482" y="200"/>
                    <a:pt x="542" y="161"/>
                  </a:cubicBezTo>
                  <a:cubicBezTo>
                    <a:pt x="602" y="122"/>
                    <a:pt x="674" y="85"/>
                    <a:pt x="729" y="61"/>
                  </a:cubicBezTo>
                  <a:cubicBezTo>
                    <a:pt x="784" y="37"/>
                    <a:pt x="825" y="28"/>
                    <a:pt x="872" y="18"/>
                  </a:cubicBezTo>
                  <a:cubicBezTo>
                    <a:pt x="919" y="8"/>
                    <a:pt x="983" y="4"/>
                    <a:pt x="1012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pic>
          <p:nvPicPr>
            <p:cNvPr id="41097" name="Picture 137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70" y="1472"/>
              <a:ext cx="1044" cy="681"/>
            </a:xfrm>
            <a:prstGeom prst="rect">
              <a:avLst/>
            </a:prstGeom>
            <a:noFill/>
          </p:spPr>
        </p:pic>
      </p:grpSp>
      <p:sp>
        <p:nvSpPr>
          <p:cNvPr id="41025" name="Oval 65"/>
          <p:cNvSpPr>
            <a:spLocks noChangeArrowheads="1"/>
          </p:cNvSpPr>
          <p:nvPr/>
        </p:nvSpPr>
        <p:spPr bwMode="auto">
          <a:xfrm>
            <a:off x="4522788" y="3752850"/>
            <a:ext cx="9048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86" name="Oval 126"/>
          <p:cNvSpPr>
            <a:spLocks noChangeArrowheads="1"/>
          </p:cNvSpPr>
          <p:nvPr/>
        </p:nvSpPr>
        <p:spPr bwMode="auto">
          <a:xfrm>
            <a:off x="6146800" y="2660650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27" name="Oval 67"/>
          <p:cNvSpPr>
            <a:spLocks noChangeArrowheads="1"/>
          </p:cNvSpPr>
          <p:nvPr/>
        </p:nvSpPr>
        <p:spPr bwMode="auto">
          <a:xfrm>
            <a:off x="7769225" y="3741738"/>
            <a:ext cx="90488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50" name="Text Box 90"/>
          <p:cNvSpPr txBox="1">
            <a:spLocks noChangeArrowheads="1"/>
          </p:cNvSpPr>
          <p:nvPr/>
        </p:nvSpPr>
        <p:spPr bwMode="auto">
          <a:xfrm>
            <a:off x="323850" y="188913"/>
            <a:ext cx="8426450" cy="9461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Теперь воспользуемся тем, что функция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y=sin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является нечетной, а, значит, график функции на промежутке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[−</a:t>
            </a:r>
            <a:r>
              <a:rPr lang="ru-RU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]</a:t>
            </a:r>
            <a:r>
              <a:rPr lang="ru-RU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можно получить из данного симметрией относительно начала координат (или поворотом на 180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ru-RU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4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4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39" dur="3000" fill="hold"/>
                                        <p:tgtEl>
                                          <p:spTgt spid="41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4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mph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7" grpId="0"/>
      <p:bldP spid="41070" grpId="0" animBg="1"/>
      <p:bldP spid="41071" grpId="0" animBg="1"/>
      <p:bldP spid="41080" grpId="0" animBg="1"/>
      <p:bldP spid="41085" grpId="0" animBg="1"/>
      <p:bldP spid="41087" grpId="0" animBg="1"/>
      <p:bldP spid="41088" grpId="0" animBg="1"/>
      <p:bldP spid="410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2411413" y="1268413"/>
            <a:ext cx="4300537" cy="43021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1557338" y="3429000"/>
            <a:ext cx="6210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H="1" flipV="1">
            <a:off x="4570413" y="849313"/>
            <a:ext cx="1587" cy="5027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6678613" y="3381375"/>
            <a:ext cx="88900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7451725" y="3068638"/>
            <a:ext cx="585788" cy="36671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/>
              <a:t>x</a:t>
            </a:r>
            <a:endParaRPr lang="ru-RU" i="1"/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4437063" y="728663"/>
            <a:ext cx="630237" cy="36671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/>
              <a:t>y</a:t>
            </a:r>
            <a:endParaRPr lang="ru-RU" i="1"/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6732588" y="3068638"/>
            <a:ext cx="225425" cy="366712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latin typeface="Tahoma" pitchFamily="34" charset="0"/>
              </a:rPr>
              <a:t>0</a:t>
            </a:r>
            <a:endParaRPr lang="ru-RU" b="1" i="1">
              <a:latin typeface="Tahoma" pitchFamily="34" charset="0"/>
            </a:endParaRP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6372225" y="3429000"/>
            <a:ext cx="360363" cy="3667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1</a:t>
            </a:r>
            <a:endParaRPr lang="ru-RU" b="1">
              <a:latin typeface="Tahoma" pitchFamily="34" charset="0"/>
            </a:endParaRP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4122738" y="3384550"/>
            <a:ext cx="674687" cy="3667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0</a:t>
            </a:r>
            <a:endParaRPr lang="ru-RU" b="1">
              <a:latin typeface="Tahoma" pitchFamily="34" charset="0"/>
            </a:endParaRP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4570413" y="1270000"/>
            <a:ext cx="314325" cy="3667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1</a:t>
            </a:r>
            <a:endParaRPr lang="ru-RU" b="1">
              <a:latin typeface="Tahoma" pitchFamily="34" charset="0"/>
            </a:endParaRPr>
          </a:p>
        </p:txBody>
      </p:sp>
      <p:graphicFrame>
        <p:nvGraphicFramePr>
          <p:cNvPr id="33815" name="Object 23"/>
          <p:cNvGraphicFramePr>
            <a:graphicFrameLocks noChangeAspect="1"/>
          </p:cNvGraphicFramePr>
          <p:nvPr/>
        </p:nvGraphicFramePr>
        <p:xfrm>
          <a:off x="4302125" y="819150"/>
          <a:ext cx="2508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9" name="Equation" r:id="rId3" imgW="164880" imgH="393480" progId="">
                  <p:embed/>
                </p:oleObj>
              </mc:Choice>
              <mc:Fallback>
                <p:oleObj name="Equation" r:id="rId3" imgW="164880" imgH="3934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25" y="819150"/>
                        <a:ext cx="250825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6" name="Object 24"/>
          <p:cNvGraphicFramePr>
            <a:graphicFrameLocks noChangeAspect="1"/>
          </p:cNvGraphicFramePr>
          <p:nvPr/>
        </p:nvGraphicFramePr>
        <p:xfrm>
          <a:off x="2141538" y="3159125"/>
          <a:ext cx="269875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0" name="Equation" r:id="rId5" imgW="139680" imgH="139680" progId="">
                  <p:embed/>
                </p:oleObj>
              </mc:Choice>
              <mc:Fallback>
                <p:oleObj name="Equation" r:id="rId5" imgW="139680" imgH="1396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8" y="3159125"/>
                        <a:ext cx="269875" cy="269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285720" y="188913"/>
            <a:ext cx="8572560" cy="369332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Напомним некоторые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рациональные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значения функции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у=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sinx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промежутке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[−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; ]</a:t>
            </a:r>
            <a:r>
              <a:rPr lang="ru-RU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>
            <a:off x="2700338" y="2349500"/>
            <a:ext cx="37433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4572000" y="5229225"/>
            <a:ext cx="504825" cy="3667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b="1">
                <a:latin typeface="Tahoma" pitchFamily="34" charset="0"/>
              </a:rPr>
              <a:t>1</a:t>
            </a:r>
            <a:endParaRPr lang="ru-RU" b="1">
              <a:latin typeface="Tahoma" pitchFamily="34" charset="0"/>
            </a:endParaRPr>
          </a:p>
        </p:txBody>
      </p:sp>
      <p:graphicFrame>
        <p:nvGraphicFramePr>
          <p:cNvPr id="33825" name="Object 33"/>
          <p:cNvGraphicFramePr>
            <a:graphicFrameLocks noChangeAspect="1"/>
          </p:cNvGraphicFramePr>
          <p:nvPr/>
        </p:nvGraphicFramePr>
        <p:xfrm>
          <a:off x="4170363" y="5594350"/>
          <a:ext cx="4238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1" name="Equation" r:id="rId7" imgW="279360" imgH="393480" progId="">
                  <p:embed/>
                </p:oleObj>
              </mc:Choice>
              <mc:Fallback>
                <p:oleObj name="Equation" r:id="rId7" imgW="279360" imgH="3934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0363" y="5594350"/>
                        <a:ext cx="423862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26" name="Oval 34"/>
          <p:cNvSpPr>
            <a:spLocks noChangeArrowheads="1"/>
          </p:cNvSpPr>
          <p:nvPr/>
        </p:nvSpPr>
        <p:spPr bwMode="auto">
          <a:xfrm>
            <a:off x="2368550" y="3381375"/>
            <a:ext cx="88900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27" name="Oval 35"/>
          <p:cNvSpPr>
            <a:spLocks noChangeArrowheads="1"/>
          </p:cNvSpPr>
          <p:nvPr/>
        </p:nvSpPr>
        <p:spPr bwMode="auto">
          <a:xfrm>
            <a:off x="6381750" y="2309813"/>
            <a:ext cx="88900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28" name="Oval 36"/>
          <p:cNvSpPr>
            <a:spLocks noChangeArrowheads="1"/>
          </p:cNvSpPr>
          <p:nvPr/>
        </p:nvSpPr>
        <p:spPr bwMode="auto">
          <a:xfrm>
            <a:off x="4524375" y="1220788"/>
            <a:ext cx="88900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29" name="Oval 37"/>
          <p:cNvSpPr>
            <a:spLocks noChangeArrowheads="1"/>
          </p:cNvSpPr>
          <p:nvPr/>
        </p:nvSpPr>
        <p:spPr bwMode="auto">
          <a:xfrm>
            <a:off x="2667000" y="2300288"/>
            <a:ext cx="88900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31" name="Oval 39"/>
          <p:cNvSpPr>
            <a:spLocks noChangeArrowheads="1"/>
          </p:cNvSpPr>
          <p:nvPr/>
        </p:nvSpPr>
        <p:spPr bwMode="auto">
          <a:xfrm>
            <a:off x="4533900" y="5526088"/>
            <a:ext cx="88900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3833" name="Object 41"/>
          <p:cNvGraphicFramePr>
            <a:graphicFrameLocks noChangeAspect="1"/>
          </p:cNvGraphicFramePr>
          <p:nvPr/>
        </p:nvGraphicFramePr>
        <p:xfrm>
          <a:off x="1965325" y="3500438"/>
          <a:ext cx="441325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2" name="Equation" r:id="rId9" imgW="228600" imgH="139680" progId="">
                  <p:embed/>
                </p:oleObj>
              </mc:Choice>
              <mc:Fallback>
                <p:oleObj name="Equation" r:id="rId9" imgW="228600" imgH="13968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325" y="3500438"/>
                        <a:ext cx="441325" cy="269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34" name="Object 42"/>
          <p:cNvGraphicFramePr>
            <a:graphicFrameLocks noChangeAspect="1"/>
          </p:cNvGraphicFramePr>
          <p:nvPr/>
        </p:nvGraphicFramePr>
        <p:xfrm>
          <a:off x="4652963" y="1916113"/>
          <a:ext cx="2317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3" name="Equation" r:id="rId11" imgW="152280" imgH="393480" progId="">
                  <p:embed/>
                </p:oleObj>
              </mc:Choice>
              <mc:Fallback>
                <p:oleObj name="Equation" r:id="rId11" imgW="152280" imgH="39348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2963" y="1916113"/>
                        <a:ext cx="231775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35" name="Object 43"/>
          <p:cNvGraphicFramePr>
            <a:graphicFrameLocks noChangeAspect="1"/>
          </p:cNvGraphicFramePr>
          <p:nvPr/>
        </p:nvGraphicFramePr>
        <p:xfrm>
          <a:off x="4592638" y="4076700"/>
          <a:ext cx="3857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4" name="Equation" r:id="rId13" imgW="253800" imgH="393480" progId="">
                  <p:embed/>
                </p:oleObj>
              </mc:Choice>
              <mc:Fallback>
                <p:oleObj name="Equation" r:id="rId13" imgW="253800" imgH="39348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38" y="4076700"/>
                        <a:ext cx="385762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36" name="Object 44"/>
          <p:cNvGraphicFramePr>
            <a:graphicFrameLocks noChangeAspect="1"/>
          </p:cNvGraphicFramePr>
          <p:nvPr/>
        </p:nvGraphicFramePr>
        <p:xfrm>
          <a:off x="6588125" y="2060575"/>
          <a:ext cx="2508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5" name="Equation" r:id="rId15" imgW="164880" imgH="393480" progId="">
                  <p:embed/>
                </p:oleObj>
              </mc:Choice>
              <mc:Fallback>
                <p:oleObj name="Equation" r:id="rId15" imgW="164880" imgH="39348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2060575"/>
                        <a:ext cx="250825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37" name="Object 45"/>
          <p:cNvGraphicFramePr>
            <a:graphicFrameLocks noChangeAspect="1"/>
          </p:cNvGraphicFramePr>
          <p:nvPr/>
        </p:nvGraphicFramePr>
        <p:xfrm>
          <a:off x="2124075" y="1916113"/>
          <a:ext cx="3667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6" name="Equation" r:id="rId17" imgW="241200" imgH="393480" progId="">
                  <p:embed/>
                </p:oleObj>
              </mc:Choice>
              <mc:Fallback>
                <p:oleObj name="Equation" r:id="rId17" imgW="241200" imgH="39348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916113"/>
                        <a:ext cx="366713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38" name="Object 46"/>
          <p:cNvGraphicFramePr>
            <a:graphicFrameLocks noChangeAspect="1"/>
          </p:cNvGraphicFramePr>
          <p:nvPr/>
        </p:nvGraphicFramePr>
        <p:xfrm>
          <a:off x="6443663" y="4365625"/>
          <a:ext cx="4238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7" name="Equation" r:id="rId19" imgW="279360" imgH="393480" progId="">
                  <p:embed/>
                </p:oleObj>
              </mc:Choice>
              <mc:Fallback>
                <p:oleObj name="Equation" r:id="rId19" imgW="279360" imgH="39348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4365625"/>
                        <a:ext cx="423862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39" name="Object 47"/>
          <p:cNvGraphicFramePr>
            <a:graphicFrameLocks noChangeAspect="1"/>
          </p:cNvGraphicFramePr>
          <p:nvPr/>
        </p:nvGraphicFramePr>
        <p:xfrm>
          <a:off x="2046288" y="4365625"/>
          <a:ext cx="5222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" name="Equation" r:id="rId21" imgW="342720" imgH="393480" progId="">
                  <p:embed/>
                </p:oleObj>
              </mc:Choice>
              <mc:Fallback>
                <p:oleObj name="Equation" r:id="rId21" imgW="342720" imgH="39348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288" y="4365625"/>
                        <a:ext cx="522287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40" name="Oval 48"/>
          <p:cNvSpPr>
            <a:spLocks noChangeArrowheads="1"/>
          </p:cNvSpPr>
          <p:nvPr/>
        </p:nvSpPr>
        <p:spPr bwMode="auto">
          <a:xfrm>
            <a:off x="4529138" y="2305050"/>
            <a:ext cx="88900" cy="9048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44" name="Oval 52"/>
          <p:cNvSpPr>
            <a:spLocks noChangeArrowheads="1"/>
          </p:cNvSpPr>
          <p:nvPr/>
        </p:nvSpPr>
        <p:spPr bwMode="auto">
          <a:xfrm>
            <a:off x="4525963" y="1225550"/>
            <a:ext cx="88900" cy="9048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45" name="Oval 53"/>
          <p:cNvSpPr>
            <a:spLocks noChangeArrowheads="1"/>
          </p:cNvSpPr>
          <p:nvPr/>
        </p:nvSpPr>
        <p:spPr bwMode="auto">
          <a:xfrm>
            <a:off x="4527550" y="5521325"/>
            <a:ext cx="88900" cy="9048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3847" name="Object 55"/>
          <p:cNvGraphicFramePr>
            <a:graphicFrameLocks noChangeAspect="1"/>
          </p:cNvGraphicFramePr>
          <p:nvPr/>
        </p:nvGraphicFramePr>
        <p:xfrm>
          <a:off x="7308850" y="1844675"/>
          <a:ext cx="10541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9" name="Equation" r:id="rId23" imgW="622080" imgH="393480" progId="">
                  <p:embed/>
                </p:oleObj>
              </mc:Choice>
              <mc:Fallback>
                <p:oleObj name="Equation" r:id="rId23" imgW="622080" imgH="39348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1844675"/>
                        <a:ext cx="105410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48" name="Object 56"/>
          <p:cNvGraphicFramePr>
            <a:graphicFrameLocks noChangeAspect="1"/>
          </p:cNvGraphicFramePr>
          <p:nvPr/>
        </p:nvGraphicFramePr>
        <p:xfrm>
          <a:off x="323850" y="1773238"/>
          <a:ext cx="11842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" name="Equation" r:id="rId25" imgW="698400" imgH="393480" progId="">
                  <p:embed/>
                </p:oleObj>
              </mc:Choice>
              <mc:Fallback>
                <p:oleObj name="Equation" r:id="rId25" imgW="698400" imgH="39348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773238"/>
                        <a:ext cx="118427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49" name="Object 57"/>
          <p:cNvGraphicFramePr>
            <a:graphicFrameLocks noChangeAspect="1"/>
          </p:cNvGraphicFramePr>
          <p:nvPr/>
        </p:nvGraphicFramePr>
        <p:xfrm>
          <a:off x="5910263" y="836613"/>
          <a:ext cx="9683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1" name="Equation" r:id="rId27" imgW="571320" imgH="393480" progId="">
                  <p:embed/>
                </p:oleObj>
              </mc:Choice>
              <mc:Fallback>
                <p:oleObj name="Equation" r:id="rId27" imgW="571320" imgH="39348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0263" y="836613"/>
                        <a:ext cx="96837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50" name="Line 58"/>
          <p:cNvSpPr>
            <a:spLocks noChangeShapeType="1"/>
          </p:cNvSpPr>
          <p:nvPr/>
        </p:nvSpPr>
        <p:spPr bwMode="auto">
          <a:xfrm>
            <a:off x="2484438" y="3429000"/>
            <a:ext cx="41751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43" name="Oval 51"/>
          <p:cNvSpPr>
            <a:spLocks noChangeArrowheads="1"/>
          </p:cNvSpPr>
          <p:nvPr/>
        </p:nvSpPr>
        <p:spPr bwMode="auto">
          <a:xfrm>
            <a:off x="4529138" y="3381375"/>
            <a:ext cx="88900" cy="9048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51" name="Line 59"/>
          <p:cNvSpPr>
            <a:spLocks noChangeShapeType="1"/>
          </p:cNvSpPr>
          <p:nvPr/>
        </p:nvSpPr>
        <p:spPr bwMode="auto">
          <a:xfrm>
            <a:off x="2700338" y="4508500"/>
            <a:ext cx="37433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30" name="Oval 38"/>
          <p:cNvSpPr>
            <a:spLocks noChangeArrowheads="1"/>
          </p:cNvSpPr>
          <p:nvPr/>
        </p:nvSpPr>
        <p:spPr bwMode="auto">
          <a:xfrm>
            <a:off x="2665413" y="4465638"/>
            <a:ext cx="88900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32" name="Oval 40"/>
          <p:cNvSpPr>
            <a:spLocks noChangeArrowheads="1"/>
          </p:cNvSpPr>
          <p:nvPr/>
        </p:nvSpPr>
        <p:spPr bwMode="auto">
          <a:xfrm>
            <a:off x="6381750" y="4456113"/>
            <a:ext cx="88900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42" name="Oval 50"/>
          <p:cNvSpPr>
            <a:spLocks noChangeArrowheads="1"/>
          </p:cNvSpPr>
          <p:nvPr/>
        </p:nvSpPr>
        <p:spPr bwMode="auto">
          <a:xfrm>
            <a:off x="4529138" y="4460875"/>
            <a:ext cx="88900" cy="9048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3852" name="Object 60"/>
          <p:cNvGraphicFramePr>
            <a:graphicFrameLocks noChangeAspect="1"/>
          </p:cNvGraphicFramePr>
          <p:nvPr/>
        </p:nvGraphicFramePr>
        <p:xfrm>
          <a:off x="7019925" y="4652963"/>
          <a:ext cx="1700213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2" name="Equation" r:id="rId29" imgW="1002960" imgH="431640" progId="">
                  <p:embed/>
                </p:oleObj>
              </mc:Choice>
              <mc:Fallback>
                <p:oleObj name="Equation" r:id="rId29" imgW="1002960" imgH="43164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4652963"/>
                        <a:ext cx="1700213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53" name="Object 61"/>
          <p:cNvGraphicFramePr>
            <a:graphicFrameLocks noChangeAspect="1"/>
          </p:cNvGraphicFramePr>
          <p:nvPr/>
        </p:nvGraphicFramePr>
        <p:xfrm>
          <a:off x="187325" y="4652963"/>
          <a:ext cx="182880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3" name="Equation" r:id="rId31" imgW="1079280" imgH="431640" progId="">
                  <p:embed/>
                </p:oleObj>
              </mc:Choice>
              <mc:Fallback>
                <p:oleObj name="Equation" r:id="rId31" imgW="1079280" imgH="43164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" y="4652963"/>
                        <a:ext cx="1828800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54" name="Object 62"/>
          <p:cNvGraphicFramePr>
            <a:graphicFrameLocks noChangeAspect="1"/>
          </p:cNvGraphicFramePr>
          <p:nvPr/>
        </p:nvGraphicFramePr>
        <p:xfrm>
          <a:off x="2411413" y="5661025"/>
          <a:ext cx="1592262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4" name="Equation" r:id="rId33" imgW="939600" imgH="431640" progId="">
                  <p:embed/>
                </p:oleObj>
              </mc:Choice>
              <mc:Fallback>
                <p:oleObj name="Equation" r:id="rId33" imgW="939600" imgH="431640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661025"/>
                        <a:ext cx="1592262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55" name="Object 63"/>
          <p:cNvGraphicFramePr>
            <a:graphicFrameLocks noChangeAspect="1"/>
          </p:cNvGraphicFramePr>
          <p:nvPr/>
        </p:nvGraphicFramePr>
        <p:xfrm>
          <a:off x="6948488" y="3500438"/>
          <a:ext cx="947737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5" name="Equation" r:id="rId35" imgW="558720" imgH="177480" progId="">
                  <p:embed/>
                </p:oleObj>
              </mc:Choice>
              <mc:Fallback>
                <p:oleObj name="Equation" r:id="rId35" imgW="558720" imgH="17748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3500438"/>
                        <a:ext cx="947737" cy="30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56" name="Object 64"/>
          <p:cNvGraphicFramePr>
            <a:graphicFrameLocks noChangeAspect="1"/>
          </p:cNvGraphicFramePr>
          <p:nvPr/>
        </p:nvGraphicFramePr>
        <p:xfrm>
          <a:off x="500063" y="2963863"/>
          <a:ext cx="989012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6" name="Equation" r:id="rId37" imgW="583920" imgH="177480" progId="">
                  <p:embed/>
                </p:oleObj>
              </mc:Choice>
              <mc:Fallback>
                <p:oleObj name="Equation" r:id="rId37" imgW="583920" imgH="17748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2963863"/>
                        <a:ext cx="989012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57" name="Object 65"/>
          <p:cNvGraphicFramePr>
            <a:graphicFrameLocks noChangeAspect="1"/>
          </p:cNvGraphicFramePr>
          <p:nvPr/>
        </p:nvGraphicFramePr>
        <p:xfrm>
          <a:off x="285750" y="3448050"/>
          <a:ext cx="135413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" name="Equation" r:id="rId39" imgW="799920" imgH="241200" progId="">
                  <p:embed/>
                </p:oleObj>
              </mc:Choice>
              <mc:Fallback>
                <p:oleObj name="Equation" r:id="rId39" imgW="799920" imgH="24120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3448050"/>
                        <a:ext cx="1354138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38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3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3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3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3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3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3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3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500"/>
                            </p:stCondLst>
                            <p:childTnLst>
                              <p:par>
                                <p:cTn id="63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5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500"/>
                            </p:stCondLst>
                            <p:childTnLst>
                              <p:par>
                                <p:cTn id="7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38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38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3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3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38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38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3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3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3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38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3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3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3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9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3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3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33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38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3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33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3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0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10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9500"/>
                            </p:stCondLst>
                            <p:childTnLst>
                              <p:par>
                                <p:cTn id="14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33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338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33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33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0" grpId="0"/>
      <p:bldP spid="33812" grpId="0"/>
      <p:bldP spid="33822" grpId="0" animBg="1"/>
      <p:bldP spid="33822" grpId="1" animBg="1"/>
      <p:bldP spid="33824" grpId="0"/>
      <p:bldP spid="33827" grpId="0" uiExpand="1" animBg="1"/>
      <p:bldP spid="33829" grpId="0" animBg="1"/>
      <p:bldP spid="33840" grpId="0" animBg="1"/>
      <p:bldP spid="33844" grpId="0" animBg="1"/>
      <p:bldP spid="33845" grpId="0" animBg="1"/>
      <p:bldP spid="33850" grpId="0" animBg="1"/>
      <p:bldP spid="33850" grpId="1" animBg="1"/>
      <p:bldP spid="33843" grpId="0" animBg="1"/>
      <p:bldP spid="33851" grpId="0" animBg="1"/>
      <p:bldP spid="33851" grpId="1" animBg="1"/>
      <p:bldP spid="33830" grpId="0" animBg="1"/>
      <p:bldP spid="33832" grpId="0" animBg="1"/>
      <p:bldP spid="338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темы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196752"/>
            <a:ext cx="74168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применения средств ИКТ в предметном обучении основывается на использовании возможностей компьютера для создания условий доступности и наглядности изложения материала; деятельности учителя, управляющего этими средствами, повышении мотивации и активности обучающихся, вызываемой интерактивными свойствами компьютера.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ИКТ зависит от профессиональной компетенции педагога, умения включать ИКТ в систему обучения. ИКТ принадлежат к числу эффективных средств обучения, все чаще применяемых в преподавании математики, так как способствуют активизации мышления студентов, позволяют работать наиболее продуктивно и усиливают взаимосвязь студента и преподавателя.</a:t>
            </a:r>
          </a:p>
        </p:txBody>
      </p:sp>
    </p:spTree>
    <p:extLst>
      <p:ext uri="{BB962C8B-B14F-4D97-AF65-F5344CB8AC3E}">
        <p14:creationId xmlns:p14="http://schemas.microsoft.com/office/powerpoint/2010/main" val="853127938"/>
      </p:ext>
    </p:extLst>
  </p:cSld>
  <p:clrMapOvr>
    <a:masterClrMapping/>
  </p:clrMapOvr>
  <p:transition>
    <p:strips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31" name="Picture 4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6013" y="3400425"/>
            <a:ext cx="1150937" cy="769938"/>
          </a:xfrm>
          <a:prstGeom prst="rect">
            <a:avLst/>
          </a:prstGeom>
          <a:noFill/>
        </p:spPr>
      </p:pic>
      <p:grpSp>
        <p:nvGrpSpPr>
          <p:cNvPr id="2" name="Group 113"/>
          <p:cNvGrpSpPr>
            <a:grpSpLocks/>
          </p:cNvGrpSpPr>
          <p:nvPr/>
        </p:nvGrpSpPr>
        <p:grpSpPr bwMode="auto">
          <a:xfrm>
            <a:off x="2392363" y="2693988"/>
            <a:ext cx="4360862" cy="1485900"/>
            <a:chOff x="1340" y="3384"/>
            <a:chExt cx="2747" cy="936"/>
          </a:xfrm>
        </p:grpSpPr>
        <p:sp>
          <p:nvSpPr>
            <p:cNvPr id="16493" name="Freeform 109"/>
            <p:cNvSpPr>
              <a:spLocks/>
            </p:cNvSpPr>
            <p:nvPr/>
          </p:nvSpPr>
          <p:spPr bwMode="auto">
            <a:xfrm>
              <a:off x="2717" y="3399"/>
              <a:ext cx="676" cy="454"/>
            </a:xfrm>
            <a:custGeom>
              <a:avLst/>
              <a:gdLst/>
              <a:ahLst/>
              <a:cxnLst>
                <a:cxn ang="0">
                  <a:pos x="0" y="458"/>
                </a:cxn>
                <a:cxn ang="0">
                  <a:pos x="85" y="369"/>
                </a:cxn>
                <a:cxn ang="0">
                  <a:pos x="170" y="282"/>
                </a:cxn>
                <a:cxn ang="0">
                  <a:pos x="228" y="230"/>
                </a:cxn>
                <a:cxn ang="0">
                  <a:pos x="270" y="190"/>
                </a:cxn>
                <a:cxn ang="0">
                  <a:pos x="382" y="101"/>
                </a:cxn>
                <a:cxn ang="0">
                  <a:pos x="470" y="48"/>
                </a:cxn>
                <a:cxn ang="0">
                  <a:pos x="594" y="8"/>
                </a:cxn>
                <a:cxn ang="0">
                  <a:pos x="676" y="2"/>
                </a:cxn>
              </a:cxnLst>
              <a:rect l="0" t="0" r="r" b="b"/>
              <a:pathLst>
                <a:path w="676" h="458">
                  <a:moveTo>
                    <a:pt x="0" y="458"/>
                  </a:moveTo>
                  <a:cubicBezTo>
                    <a:pt x="28" y="428"/>
                    <a:pt x="57" y="398"/>
                    <a:pt x="85" y="369"/>
                  </a:cubicBezTo>
                  <a:cubicBezTo>
                    <a:pt x="113" y="340"/>
                    <a:pt x="146" y="305"/>
                    <a:pt x="170" y="282"/>
                  </a:cubicBezTo>
                  <a:cubicBezTo>
                    <a:pt x="194" y="259"/>
                    <a:pt x="211" y="245"/>
                    <a:pt x="228" y="230"/>
                  </a:cubicBezTo>
                  <a:cubicBezTo>
                    <a:pt x="245" y="215"/>
                    <a:pt x="244" y="212"/>
                    <a:pt x="270" y="190"/>
                  </a:cubicBezTo>
                  <a:cubicBezTo>
                    <a:pt x="296" y="168"/>
                    <a:pt x="349" y="125"/>
                    <a:pt x="382" y="101"/>
                  </a:cubicBezTo>
                  <a:cubicBezTo>
                    <a:pt x="415" y="77"/>
                    <a:pt x="435" y="64"/>
                    <a:pt x="470" y="48"/>
                  </a:cubicBezTo>
                  <a:cubicBezTo>
                    <a:pt x="505" y="32"/>
                    <a:pt x="560" y="16"/>
                    <a:pt x="594" y="8"/>
                  </a:cubicBezTo>
                  <a:cubicBezTo>
                    <a:pt x="628" y="0"/>
                    <a:pt x="659" y="3"/>
                    <a:pt x="676" y="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94" name="Freeform 110"/>
            <p:cNvSpPr>
              <a:spLocks/>
            </p:cNvSpPr>
            <p:nvPr/>
          </p:nvSpPr>
          <p:spPr bwMode="auto">
            <a:xfrm rot="10800000">
              <a:off x="2043" y="3853"/>
              <a:ext cx="670" cy="451"/>
            </a:xfrm>
            <a:custGeom>
              <a:avLst/>
              <a:gdLst/>
              <a:ahLst/>
              <a:cxnLst>
                <a:cxn ang="0">
                  <a:pos x="0" y="458"/>
                </a:cxn>
                <a:cxn ang="0">
                  <a:pos x="85" y="369"/>
                </a:cxn>
                <a:cxn ang="0">
                  <a:pos x="170" y="282"/>
                </a:cxn>
                <a:cxn ang="0">
                  <a:pos x="228" y="230"/>
                </a:cxn>
                <a:cxn ang="0">
                  <a:pos x="270" y="190"/>
                </a:cxn>
                <a:cxn ang="0">
                  <a:pos x="382" y="101"/>
                </a:cxn>
                <a:cxn ang="0">
                  <a:pos x="470" y="48"/>
                </a:cxn>
                <a:cxn ang="0">
                  <a:pos x="594" y="8"/>
                </a:cxn>
                <a:cxn ang="0">
                  <a:pos x="676" y="2"/>
                </a:cxn>
              </a:cxnLst>
              <a:rect l="0" t="0" r="r" b="b"/>
              <a:pathLst>
                <a:path w="676" h="458">
                  <a:moveTo>
                    <a:pt x="0" y="458"/>
                  </a:moveTo>
                  <a:cubicBezTo>
                    <a:pt x="28" y="428"/>
                    <a:pt x="57" y="398"/>
                    <a:pt x="85" y="369"/>
                  </a:cubicBezTo>
                  <a:cubicBezTo>
                    <a:pt x="113" y="340"/>
                    <a:pt x="146" y="305"/>
                    <a:pt x="170" y="282"/>
                  </a:cubicBezTo>
                  <a:cubicBezTo>
                    <a:pt x="194" y="259"/>
                    <a:pt x="211" y="245"/>
                    <a:pt x="228" y="230"/>
                  </a:cubicBezTo>
                  <a:cubicBezTo>
                    <a:pt x="245" y="215"/>
                    <a:pt x="244" y="212"/>
                    <a:pt x="270" y="190"/>
                  </a:cubicBezTo>
                  <a:cubicBezTo>
                    <a:pt x="296" y="168"/>
                    <a:pt x="349" y="125"/>
                    <a:pt x="382" y="101"/>
                  </a:cubicBezTo>
                  <a:cubicBezTo>
                    <a:pt x="415" y="77"/>
                    <a:pt x="435" y="64"/>
                    <a:pt x="470" y="48"/>
                  </a:cubicBezTo>
                  <a:cubicBezTo>
                    <a:pt x="505" y="32"/>
                    <a:pt x="560" y="16"/>
                    <a:pt x="594" y="8"/>
                  </a:cubicBezTo>
                  <a:cubicBezTo>
                    <a:pt x="628" y="0"/>
                    <a:pt x="659" y="3"/>
                    <a:pt x="676" y="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pic>
          <p:nvPicPr>
            <p:cNvPr id="16495" name="Picture 11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79" y="3384"/>
              <a:ext cx="708" cy="486"/>
            </a:xfrm>
            <a:prstGeom prst="rect">
              <a:avLst/>
            </a:prstGeom>
            <a:noFill/>
          </p:spPr>
        </p:pic>
        <p:pic>
          <p:nvPicPr>
            <p:cNvPr id="16496" name="Picture 11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40" y="3835"/>
              <a:ext cx="725" cy="485"/>
            </a:xfrm>
            <a:prstGeom prst="rect">
              <a:avLst/>
            </a:prstGeom>
            <a:noFill/>
          </p:spPr>
        </p:pic>
      </p:grpSp>
      <p:grpSp>
        <p:nvGrpSpPr>
          <p:cNvPr id="3" name="Group 117"/>
          <p:cNvGrpSpPr>
            <a:grpSpLocks/>
          </p:cNvGrpSpPr>
          <p:nvPr/>
        </p:nvGrpSpPr>
        <p:grpSpPr bwMode="auto">
          <a:xfrm>
            <a:off x="2390775" y="2686050"/>
            <a:ext cx="4360863" cy="1485900"/>
            <a:chOff x="1340" y="3384"/>
            <a:chExt cx="2747" cy="936"/>
          </a:xfrm>
        </p:grpSpPr>
        <p:sp>
          <p:nvSpPr>
            <p:cNvPr id="16502" name="Freeform 118"/>
            <p:cNvSpPr>
              <a:spLocks/>
            </p:cNvSpPr>
            <p:nvPr/>
          </p:nvSpPr>
          <p:spPr bwMode="auto">
            <a:xfrm>
              <a:off x="2717" y="3399"/>
              <a:ext cx="676" cy="454"/>
            </a:xfrm>
            <a:custGeom>
              <a:avLst/>
              <a:gdLst/>
              <a:ahLst/>
              <a:cxnLst>
                <a:cxn ang="0">
                  <a:pos x="0" y="458"/>
                </a:cxn>
                <a:cxn ang="0">
                  <a:pos x="85" y="369"/>
                </a:cxn>
                <a:cxn ang="0">
                  <a:pos x="170" y="282"/>
                </a:cxn>
                <a:cxn ang="0">
                  <a:pos x="228" y="230"/>
                </a:cxn>
                <a:cxn ang="0">
                  <a:pos x="270" y="190"/>
                </a:cxn>
                <a:cxn ang="0">
                  <a:pos x="382" y="101"/>
                </a:cxn>
                <a:cxn ang="0">
                  <a:pos x="470" y="48"/>
                </a:cxn>
                <a:cxn ang="0">
                  <a:pos x="594" y="8"/>
                </a:cxn>
                <a:cxn ang="0">
                  <a:pos x="676" y="2"/>
                </a:cxn>
              </a:cxnLst>
              <a:rect l="0" t="0" r="r" b="b"/>
              <a:pathLst>
                <a:path w="676" h="458">
                  <a:moveTo>
                    <a:pt x="0" y="458"/>
                  </a:moveTo>
                  <a:cubicBezTo>
                    <a:pt x="28" y="428"/>
                    <a:pt x="57" y="398"/>
                    <a:pt x="85" y="369"/>
                  </a:cubicBezTo>
                  <a:cubicBezTo>
                    <a:pt x="113" y="340"/>
                    <a:pt x="146" y="305"/>
                    <a:pt x="170" y="282"/>
                  </a:cubicBezTo>
                  <a:cubicBezTo>
                    <a:pt x="194" y="259"/>
                    <a:pt x="211" y="245"/>
                    <a:pt x="228" y="230"/>
                  </a:cubicBezTo>
                  <a:cubicBezTo>
                    <a:pt x="245" y="215"/>
                    <a:pt x="244" y="212"/>
                    <a:pt x="270" y="190"/>
                  </a:cubicBezTo>
                  <a:cubicBezTo>
                    <a:pt x="296" y="168"/>
                    <a:pt x="349" y="125"/>
                    <a:pt x="382" y="101"/>
                  </a:cubicBezTo>
                  <a:cubicBezTo>
                    <a:pt x="415" y="77"/>
                    <a:pt x="435" y="64"/>
                    <a:pt x="470" y="48"/>
                  </a:cubicBezTo>
                  <a:cubicBezTo>
                    <a:pt x="505" y="32"/>
                    <a:pt x="560" y="16"/>
                    <a:pt x="594" y="8"/>
                  </a:cubicBezTo>
                  <a:cubicBezTo>
                    <a:pt x="628" y="0"/>
                    <a:pt x="659" y="3"/>
                    <a:pt x="676" y="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503" name="Freeform 119"/>
            <p:cNvSpPr>
              <a:spLocks/>
            </p:cNvSpPr>
            <p:nvPr/>
          </p:nvSpPr>
          <p:spPr bwMode="auto">
            <a:xfrm rot="10800000">
              <a:off x="2043" y="3853"/>
              <a:ext cx="670" cy="451"/>
            </a:xfrm>
            <a:custGeom>
              <a:avLst/>
              <a:gdLst/>
              <a:ahLst/>
              <a:cxnLst>
                <a:cxn ang="0">
                  <a:pos x="0" y="458"/>
                </a:cxn>
                <a:cxn ang="0">
                  <a:pos x="85" y="369"/>
                </a:cxn>
                <a:cxn ang="0">
                  <a:pos x="170" y="282"/>
                </a:cxn>
                <a:cxn ang="0">
                  <a:pos x="228" y="230"/>
                </a:cxn>
                <a:cxn ang="0">
                  <a:pos x="270" y="190"/>
                </a:cxn>
                <a:cxn ang="0">
                  <a:pos x="382" y="101"/>
                </a:cxn>
                <a:cxn ang="0">
                  <a:pos x="470" y="48"/>
                </a:cxn>
                <a:cxn ang="0">
                  <a:pos x="594" y="8"/>
                </a:cxn>
                <a:cxn ang="0">
                  <a:pos x="676" y="2"/>
                </a:cxn>
              </a:cxnLst>
              <a:rect l="0" t="0" r="r" b="b"/>
              <a:pathLst>
                <a:path w="676" h="458">
                  <a:moveTo>
                    <a:pt x="0" y="458"/>
                  </a:moveTo>
                  <a:cubicBezTo>
                    <a:pt x="28" y="428"/>
                    <a:pt x="57" y="398"/>
                    <a:pt x="85" y="369"/>
                  </a:cubicBezTo>
                  <a:cubicBezTo>
                    <a:pt x="113" y="340"/>
                    <a:pt x="146" y="305"/>
                    <a:pt x="170" y="282"/>
                  </a:cubicBezTo>
                  <a:cubicBezTo>
                    <a:pt x="194" y="259"/>
                    <a:pt x="211" y="245"/>
                    <a:pt x="228" y="230"/>
                  </a:cubicBezTo>
                  <a:cubicBezTo>
                    <a:pt x="245" y="215"/>
                    <a:pt x="244" y="212"/>
                    <a:pt x="270" y="190"/>
                  </a:cubicBezTo>
                  <a:cubicBezTo>
                    <a:pt x="296" y="168"/>
                    <a:pt x="349" y="125"/>
                    <a:pt x="382" y="101"/>
                  </a:cubicBezTo>
                  <a:cubicBezTo>
                    <a:pt x="415" y="77"/>
                    <a:pt x="435" y="64"/>
                    <a:pt x="470" y="48"/>
                  </a:cubicBezTo>
                  <a:cubicBezTo>
                    <a:pt x="505" y="32"/>
                    <a:pt x="560" y="16"/>
                    <a:pt x="594" y="8"/>
                  </a:cubicBezTo>
                  <a:cubicBezTo>
                    <a:pt x="628" y="0"/>
                    <a:pt x="659" y="3"/>
                    <a:pt x="676" y="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pic>
          <p:nvPicPr>
            <p:cNvPr id="16504" name="Picture 12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79" y="3384"/>
              <a:ext cx="708" cy="486"/>
            </a:xfrm>
            <a:prstGeom prst="rect">
              <a:avLst/>
            </a:prstGeom>
            <a:noFill/>
          </p:spPr>
        </p:pic>
        <p:pic>
          <p:nvPicPr>
            <p:cNvPr id="16505" name="Picture 12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40" y="3835"/>
              <a:ext cx="725" cy="485"/>
            </a:xfrm>
            <a:prstGeom prst="rect">
              <a:avLst/>
            </a:prstGeom>
            <a:noFill/>
          </p:spPr>
        </p:pic>
      </p:grpSp>
      <p:sp>
        <p:nvSpPr>
          <p:cNvPr id="16479" name="Line 95"/>
          <p:cNvSpPr>
            <a:spLocks noChangeShapeType="1"/>
          </p:cNvSpPr>
          <p:nvPr/>
        </p:nvSpPr>
        <p:spPr bwMode="auto">
          <a:xfrm>
            <a:off x="4932363" y="3068638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179388" y="3429000"/>
            <a:ext cx="8929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V="1">
            <a:off x="4572000" y="1773238"/>
            <a:ext cx="0" cy="280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893175" y="3357563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ahoma" pitchFamily="34" charset="0"/>
              </a:rPr>
              <a:t>x</a:t>
            </a:r>
            <a:endParaRPr lang="ru-RU" i="1">
              <a:latin typeface="Tahoma" pitchFamily="34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140200" y="1628775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ahoma" pitchFamily="34" charset="0"/>
              </a:rPr>
              <a:t>y</a:t>
            </a:r>
            <a:endParaRPr lang="ru-RU" i="1">
              <a:latin typeface="Tahoma" pitchFamily="34" charset="0"/>
            </a:endParaRP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4930775" y="3357563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6735763" y="3370263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5646738" y="3357563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16451" name="Object 67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155825" y="3508375"/>
          <a:ext cx="341313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8" name="Equation" r:id="rId5" imgW="241200" imgH="139680" progId="">
                  <p:embed/>
                </p:oleObj>
              </mc:Choice>
              <mc:Fallback>
                <p:oleObj name="Equation" r:id="rId5" imgW="241200" imgH="1396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5" y="3508375"/>
                        <a:ext cx="341313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57" name="Object 7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223000" y="3546475"/>
          <a:ext cx="2921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9" name="Equation" r:id="rId7" imgW="241200" imgH="393480" progId="">
                  <p:embed/>
                </p:oleObj>
              </mc:Choice>
              <mc:Fallback>
                <p:oleObj name="Equation" r:id="rId7" imgW="241200" imgH="3934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0" y="3546475"/>
                        <a:ext cx="292100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48" name="Object 6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295650" y="2876550"/>
          <a:ext cx="3508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" name="Equation" r:id="rId9" imgW="279360" imgH="393480" progId="">
                  <p:embed/>
                </p:oleObj>
              </mc:Choice>
              <mc:Fallback>
                <p:oleObj name="Equation" r:id="rId9" imgW="279360" imgH="3934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650" y="2876550"/>
                        <a:ext cx="350838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6588125" y="3536950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" name="Equation" r:id="rId11" imgW="139680" imgH="139680" progId="">
                  <p:embed/>
                </p:oleObj>
              </mc:Choice>
              <mc:Fallback>
                <p:oleObj name="Equation" r:id="rId11" imgW="139680" imgH="13968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3536950"/>
                        <a:ext cx="2159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8" name="Object 14"/>
          <p:cNvGraphicFramePr>
            <a:graphicFrameLocks noChangeAspect="1"/>
          </p:cNvGraphicFramePr>
          <p:nvPr/>
        </p:nvGraphicFramePr>
        <p:xfrm>
          <a:off x="5521325" y="3532188"/>
          <a:ext cx="2143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" name="Equation" r:id="rId13" imgW="164880" imgH="393480" progId="">
                  <p:embed/>
                </p:oleObj>
              </mc:Choice>
              <mc:Fallback>
                <p:oleObj name="Equation" r:id="rId13" imgW="164880" imgH="39348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1325" y="3532188"/>
                        <a:ext cx="214313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9" name="Line 15"/>
          <p:cNvSpPr>
            <a:spLocks noChangeShapeType="1"/>
          </p:cNvSpPr>
          <p:nvPr/>
        </p:nvSpPr>
        <p:spPr bwMode="auto">
          <a:xfrm flipH="1">
            <a:off x="4500563" y="2708275"/>
            <a:ext cx="1524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4284663" y="24209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  <a:endParaRPr lang="ru-RU"/>
          </a:p>
        </p:txBody>
      </p:sp>
      <p:sp>
        <p:nvSpPr>
          <p:cNvPr id="16413" name="Freeform 29"/>
          <p:cNvSpPr>
            <a:spLocks/>
          </p:cNvSpPr>
          <p:nvPr/>
        </p:nvSpPr>
        <p:spPr bwMode="auto">
          <a:xfrm>
            <a:off x="4572000" y="2708275"/>
            <a:ext cx="1073150" cy="720725"/>
          </a:xfrm>
          <a:custGeom>
            <a:avLst/>
            <a:gdLst/>
            <a:ahLst/>
            <a:cxnLst>
              <a:cxn ang="0">
                <a:pos x="0" y="458"/>
              </a:cxn>
              <a:cxn ang="0">
                <a:pos x="85" y="369"/>
              </a:cxn>
              <a:cxn ang="0">
                <a:pos x="170" y="282"/>
              </a:cxn>
              <a:cxn ang="0">
                <a:pos x="228" y="230"/>
              </a:cxn>
              <a:cxn ang="0">
                <a:pos x="270" y="190"/>
              </a:cxn>
              <a:cxn ang="0">
                <a:pos x="382" y="101"/>
              </a:cxn>
              <a:cxn ang="0">
                <a:pos x="470" y="48"/>
              </a:cxn>
              <a:cxn ang="0">
                <a:pos x="594" y="8"/>
              </a:cxn>
              <a:cxn ang="0">
                <a:pos x="676" y="2"/>
              </a:cxn>
            </a:cxnLst>
            <a:rect l="0" t="0" r="r" b="b"/>
            <a:pathLst>
              <a:path w="676" h="458">
                <a:moveTo>
                  <a:pt x="0" y="458"/>
                </a:moveTo>
                <a:cubicBezTo>
                  <a:pt x="28" y="428"/>
                  <a:pt x="57" y="398"/>
                  <a:pt x="85" y="369"/>
                </a:cubicBezTo>
                <a:cubicBezTo>
                  <a:pt x="113" y="340"/>
                  <a:pt x="146" y="305"/>
                  <a:pt x="170" y="282"/>
                </a:cubicBezTo>
                <a:cubicBezTo>
                  <a:pt x="194" y="259"/>
                  <a:pt x="211" y="245"/>
                  <a:pt x="228" y="230"/>
                </a:cubicBezTo>
                <a:cubicBezTo>
                  <a:pt x="245" y="215"/>
                  <a:pt x="244" y="212"/>
                  <a:pt x="270" y="190"/>
                </a:cubicBezTo>
                <a:cubicBezTo>
                  <a:pt x="296" y="168"/>
                  <a:pt x="349" y="125"/>
                  <a:pt x="382" y="101"/>
                </a:cubicBezTo>
                <a:cubicBezTo>
                  <a:pt x="415" y="77"/>
                  <a:pt x="435" y="64"/>
                  <a:pt x="470" y="48"/>
                </a:cubicBezTo>
                <a:cubicBezTo>
                  <a:pt x="505" y="32"/>
                  <a:pt x="560" y="16"/>
                  <a:pt x="594" y="8"/>
                </a:cubicBezTo>
                <a:cubicBezTo>
                  <a:pt x="628" y="0"/>
                  <a:pt x="659" y="3"/>
                  <a:pt x="676" y="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16" name="Freeform 32"/>
          <p:cNvSpPr>
            <a:spLocks/>
          </p:cNvSpPr>
          <p:nvPr/>
        </p:nvSpPr>
        <p:spPr bwMode="auto">
          <a:xfrm rot="10800000">
            <a:off x="3502025" y="3429000"/>
            <a:ext cx="1063625" cy="715963"/>
          </a:xfrm>
          <a:custGeom>
            <a:avLst/>
            <a:gdLst/>
            <a:ahLst/>
            <a:cxnLst>
              <a:cxn ang="0">
                <a:pos x="0" y="458"/>
              </a:cxn>
              <a:cxn ang="0">
                <a:pos x="85" y="369"/>
              </a:cxn>
              <a:cxn ang="0">
                <a:pos x="170" y="282"/>
              </a:cxn>
              <a:cxn ang="0">
                <a:pos x="228" y="230"/>
              </a:cxn>
              <a:cxn ang="0">
                <a:pos x="270" y="190"/>
              </a:cxn>
              <a:cxn ang="0">
                <a:pos x="382" y="101"/>
              </a:cxn>
              <a:cxn ang="0">
                <a:pos x="470" y="48"/>
              </a:cxn>
              <a:cxn ang="0">
                <a:pos x="594" y="8"/>
              </a:cxn>
              <a:cxn ang="0">
                <a:pos x="676" y="2"/>
              </a:cxn>
            </a:cxnLst>
            <a:rect l="0" t="0" r="r" b="b"/>
            <a:pathLst>
              <a:path w="676" h="458">
                <a:moveTo>
                  <a:pt x="0" y="458"/>
                </a:moveTo>
                <a:cubicBezTo>
                  <a:pt x="28" y="428"/>
                  <a:pt x="57" y="398"/>
                  <a:pt x="85" y="369"/>
                </a:cubicBezTo>
                <a:cubicBezTo>
                  <a:pt x="113" y="340"/>
                  <a:pt x="146" y="305"/>
                  <a:pt x="170" y="282"/>
                </a:cubicBezTo>
                <a:cubicBezTo>
                  <a:pt x="194" y="259"/>
                  <a:pt x="211" y="245"/>
                  <a:pt x="228" y="230"/>
                </a:cubicBezTo>
                <a:cubicBezTo>
                  <a:pt x="245" y="215"/>
                  <a:pt x="244" y="212"/>
                  <a:pt x="270" y="190"/>
                </a:cubicBezTo>
                <a:cubicBezTo>
                  <a:pt x="296" y="168"/>
                  <a:pt x="349" y="125"/>
                  <a:pt x="382" y="101"/>
                </a:cubicBezTo>
                <a:cubicBezTo>
                  <a:pt x="415" y="77"/>
                  <a:pt x="435" y="64"/>
                  <a:pt x="470" y="48"/>
                </a:cubicBezTo>
                <a:cubicBezTo>
                  <a:pt x="505" y="32"/>
                  <a:pt x="560" y="16"/>
                  <a:pt x="594" y="8"/>
                </a:cubicBezTo>
                <a:cubicBezTo>
                  <a:pt x="628" y="0"/>
                  <a:pt x="659" y="3"/>
                  <a:pt x="676" y="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6425" name="Picture 4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22925" y="2684463"/>
            <a:ext cx="1123950" cy="771525"/>
          </a:xfrm>
          <a:prstGeom prst="rect">
            <a:avLst/>
          </a:prstGeom>
          <a:noFill/>
        </p:spPr>
      </p:pic>
      <p:sp>
        <p:nvSpPr>
          <p:cNvPr id="16439" name="Line 55"/>
          <p:cNvSpPr>
            <a:spLocks noChangeShapeType="1"/>
          </p:cNvSpPr>
          <p:nvPr/>
        </p:nvSpPr>
        <p:spPr bwMode="auto">
          <a:xfrm>
            <a:off x="107950" y="4149725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40" name="Line 56"/>
          <p:cNvSpPr>
            <a:spLocks noChangeShapeType="1"/>
          </p:cNvSpPr>
          <p:nvPr/>
        </p:nvSpPr>
        <p:spPr bwMode="auto">
          <a:xfrm>
            <a:off x="115888" y="2708275"/>
            <a:ext cx="89201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41" name="Line 57"/>
          <p:cNvSpPr>
            <a:spLocks noChangeShapeType="1"/>
          </p:cNvSpPr>
          <p:nvPr/>
        </p:nvSpPr>
        <p:spPr bwMode="auto">
          <a:xfrm>
            <a:off x="2411413" y="3357563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42" name="Line 58"/>
          <p:cNvSpPr>
            <a:spLocks noChangeShapeType="1"/>
          </p:cNvSpPr>
          <p:nvPr/>
        </p:nvSpPr>
        <p:spPr bwMode="auto">
          <a:xfrm>
            <a:off x="3495675" y="3357563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43" name="Line 59"/>
          <p:cNvSpPr>
            <a:spLocks noChangeShapeType="1"/>
          </p:cNvSpPr>
          <p:nvPr/>
        </p:nvSpPr>
        <p:spPr bwMode="auto">
          <a:xfrm>
            <a:off x="1338263" y="3370263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44" name="Line 60"/>
          <p:cNvSpPr>
            <a:spLocks noChangeShapeType="1"/>
          </p:cNvSpPr>
          <p:nvPr/>
        </p:nvSpPr>
        <p:spPr bwMode="auto">
          <a:xfrm>
            <a:off x="7837488" y="3370263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16460" name="Object 7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857750" y="3552825"/>
          <a:ext cx="1905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" name="Equation" r:id="rId15" imgW="164880" imgH="393480" progId="">
                  <p:embed/>
                </p:oleObj>
              </mc:Choice>
              <mc:Fallback>
                <p:oleObj name="Equation" r:id="rId15" imgW="164880" imgH="39348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3552825"/>
                        <a:ext cx="19050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63" name="Text Box 79"/>
          <p:cNvSpPr txBox="1">
            <a:spLocks noChangeArrowheads="1"/>
          </p:cNvSpPr>
          <p:nvPr/>
        </p:nvSpPr>
        <p:spPr bwMode="auto">
          <a:xfrm>
            <a:off x="4529138" y="3371850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  <a:endParaRPr lang="ru-RU"/>
          </a:p>
        </p:txBody>
      </p:sp>
      <p:sp>
        <p:nvSpPr>
          <p:cNvPr id="16464" name="Line 80"/>
          <p:cNvSpPr>
            <a:spLocks noChangeShapeType="1"/>
          </p:cNvSpPr>
          <p:nvPr/>
        </p:nvSpPr>
        <p:spPr bwMode="auto">
          <a:xfrm>
            <a:off x="6375400" y="3357563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66" name="Oval 82"/>
          <p:cNvSpPr>
            <a:spLocks noChangeArrowheads="1"/>
          </p:cNvSpPr>
          <p:nvPr/>
        </p:nvSpPr>
        <p:spPr bwMode="auto">
          <a:xfrm>
            <a:off x="4538663" y="339566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69" name="Oval 85"/>
          <p:cNvSpPr>
            <a:spLocks noChangeArrowheads="1"/>
          </p:cNvSpPr>
          <p:nvPr/>
        </p:nvSpPr>
        <p:spPr bwMode="auto">
          <a:xfrm>
            <a:off x="6696075" y="339090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75" name="Line 91"/>
          <p:cNvSpPr>
            <a:spLocks noChangeShapeType="1"/>
          </p:cNvSpPr>
          <p:nvPr/>
        </p:nvSpPr>
        <p:spPr bwMode="auto">
          <a:xfrm flipV="1">
            <a:off x="4932363" y="30686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76" name="Line 92"/>
          <p:cNvSpPr>
            <a:spLocks noChangeShapeType="1"/>
          </p:cNvSpPr>
          <p:nvPr/>
        </p:nvSpPr>
        <p:spPr bwMode="auto">
          <a:xfrm>
            <a:off x="4572000" y="306863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65" name="Oval 81"/>
          <p:cNvSpPr>
            <a:spLocks noChangeArrowheads="1"/>
          </p:cNvSpPr>
          <p:nvPr/>
        </p:nvSpPr>
        <p:spPr bwMode="auto">
          <a:xfrm>
            <a:off x="4903788" y="30321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77" name="Line 93"/>
          <p:cNvSpPr>
            <a:spLocks noChangeShapeType="1"/>
          </p:cNvSpPr>
          <p:nvPr/>
        </p:nvSpPr>
        <p:spPr bwMode="auto">
          <a:xfrm flipV="1">
            <a:off x="5648325" y="2717800"/>
            <a:ext cx="0" cy="688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67" name="Oval 83"/>
          <p:cNvSpPr>
            <a:spLocks noChangeArrowheads="1"/>
          </p:cNvSpPr>
          <p:nvPr/>
        </p:nvSpPr>
        <p:spPr bwMode="auto">
          <a:xfrm>
            <a:off x="5610225" y="267652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78" name="Line 94"/>
          <p:cNvSpPr>
            <a:spLocks noChangeShapeType="1"/>
          </p:cNvSpPr>
          <p:nvPr/>
        </p:nvSpPr>
        <p:spPr bwMode="auto">
          <a:xfrm flipV="1">
            <a:off x="6372225" y="308768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68" name="Oval 84"/>
          <p:cNvSpPr>
            <a:spLocks noChangeArrowheads="1"/>
          </p:cNvSpPr>
          <p:nvPr/>
        </p:nvSpPr>
        <p:spPr bwMode="auto">
          <a:xfrm>
            <a:off x="6338888" y="304006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6480" name="Object 96"/>
          <p:cNvGraphicFramePr>
            <a:graphicFrameLocks noChangeAspect="1"/>
          </p:cNvGraphicFramePr>
          <p:nvPr/>
        </p:nvGraphicFramePr>
        <p:xfrm>
          <a:off x="4356100" y="2852738"/>
          <a:ext cx="1428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" name="Equation" r:id="rId17" imgW="152280" imgH="393480" progId="">
                  <p:embed/>
                </p:oleObj>
              </mc:Choice>
              <mc:Fallback>
                <p:oleObj name="Equation" r:id="rId17" imgW="152280" imgH="39348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852738"/>
                        <a:ext cx="14287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81" name="Object 97"/>
          <p:cNvGraphicFramePr>
            <a:graphicFrameLocks noChangeAspect="1"/>
          </p:cNvGraphicFramePr>
          <p:nvPr/>
        </p:nvGraphicFramePr>
        <p:xfrm>
          <a:off x="4584700" y="3635375"/>
          <a:ext cx="2381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" name="Equation" r:id="rId19" imgW="253800" imgH="393480" progId="">
                  <p:embed/>
                </p:oleObj>
              </mc:Choice>
              <mc:Fallback>
                <p:oleObj name="Equation" r:id="rId19" imgW="253800" imgH="39348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3635375"/>
                        <a:ext cx="23812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2" name="Text Box 98"/>
          <p:cNvSpPr txBox="1">
            <a:spLocks noChangeArrowheads="1"/>
          </p:cNvSpPr>
          <p:nvPr/>
        </p:nvSpPr>
        <p:spPr bwMode="auto">
          <a:xfrm>
            <a:off x="285720" y="127000"/>
            <a:ext cx="86788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практике, для построения графика функции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у=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промежутке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[0;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]</a:t>
            </a:r>
            <a:r>
              <a:rPr lang="ru-RU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 сначала отмечают  точки с координатами (0; 0), ( 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/6; 0,5), </a:t>
            </a:r>
            <a:r>
              <a:rPr lang="ru-RU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 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/2; 1), </a:t>
            </a:r>
            <a:r>
              <a:rPr lang="ru-RU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5</a:t>
            </a:r>
            <a:r>
              <a:rPr lang="ru-RU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/6; 0,5) </a:t>
            </a:r>
            <a:r>
              <a:rPr lang="ru-RU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и ( 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; 0)</a:t>
            </a:r>
            <a:r>
              <a:rPr lang="ru-RU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 Они образуют своеобразную «арку», которая периодически (с периодом ) отображается симметрично оси </a:t>
            </a:r>
            <a:r>
              <a:rPr lang="ru-RU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Ох</a:t>
            </a:r>
            <a:r>
              <a:rPr lang="ru-RU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</p:txBody>
      </p:sp>
      <p:graphicFrame>
        <p:nvGraphicFramePr>
          <p:cNvPr id="16483" name="Object 99"/>
          <p:cNvGraphicFramePr>
            <a:graphicFrameLocks noChangeAspect="1"/>
          </p:cNvGraphicFramePr>
          <p:nvPr/>
        </p:nvGraphicFramePr>
        <p:xfrm>
          <a:off x="4002088" y="2924175"/>
          <a:ext cx="3222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" name="Equation" r:id="rId21" imgW="279360" imgH="393480" progId="">
                  <p:embed/>
                </p:oleObj>
              </mc:Choice>
              <mc:Fallback>
                <p:oleObj name="Equation" r:id="rId21" imgW="279360" imgH="39348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088" y="2924175"/>
                        <a:ext cx="322262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4" name="Line 100"/>
          <p:cNvSpPr>
            <a:spLocks noChangeShapeType="1"/>
          </p:cNvSpPr>
          <p:nvPr/>
        </p:nvSpPr>
        <p:spPr bwMode="auto">
          <a:xfrm>
            <a:off x="4213225" y="3368675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85" name="Line 101"/>
          <p:cNvSpPr>
            <a:spLocks noChangeShapeType="1"/>
          </p:cNvSpPr>
          <p:nvPr/>
        </p:nvSpPr>
        <p:spPr bwMode="auto">
          <a:xfrm>
            <a:off x="2771775" y="3357563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16486" name="Object 102"/>
          <p:cNvGraphicFramePr>
            <a:graphicFrameLocks noChangeAspect="1"/>
          </p:cNvGraphicFramePr>
          <p:nvPr/>
        </p:nvGraphicFramePr>
        <p:xfrm>
          <a:off x="2574925" y="2881313"/>
          <a:ext cx="430213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" name="Equation" r:id="rId23" imgW="355320" imgH="393480" progId="">
                  <p:embed/>
                </p:oleObj>
              </mc:Choice>
              <mc:Fallback>
                <p:oleObj name="Equation" r:id="rId23" imgW="355320" imgH="39348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925" y="2881313"/>
                        <a:ext cx="430213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7" name="Line 103"/>
          <p:cNvSpPr>
            <a:spLocks noChangeShapeType="1"/>
          </p:cNvSpPr>
          <p:nvPr/>
        </p:nvSpPr>
        <p:spPr bwMode="auto">
          <a:xfrm>
            <a:off x="4211638" y="378936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88" name="Line 104"/>
          <p:cNvSpPr>
            <a:spLocks noChangeShapeType="1"/>
          </p:cNvSpPr>
          <p:nvPr/>
        </p:nvSpPr>
        <p:spPr bwMode="auto">
          <a:xfrm flipV="1">
            <a:off x="4211638" y="35004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72" name="Oval 88"/>
          <p:cNvSpPr>
            <a:spLocks noChangeArrowheads="1"/>
          </p:cNvSpPr>
          <p:nvPr/>
        </p:nvSpPr>
        <p:spPr bwMode="auto">
          <a:xfrm>
            <a:off x="3462338" y="411003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74" name="Oval 90"/>
          <p:cNvSpPr>
            <a:spLocks noChangeArrowheads="1"/>
          </p:cNvSpPr>
          <p:nvPr/>
        </p:nvSpPr>
        <p:spPr bwMode="auto">
          <a:xfrm>
            <a:off x="2381250" y="339407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89" name="Line 105"/>
          <p:cNvSpPr>
            <a:spLocks noChangeShapeType="1"/>
          </p:cNvSpPr>
          <p:nvPr/>
        </p:nvSpPr>
        <p:spPr bwMode="auto">
          <a:xfrm>
            <a:off x="2771775" y="3789363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90" name="Line 106"/>
          <p:cNvSpPr>
            <a:spLocks noChangeShapeType="1"/>
          </p:cNvSpPr>
          <p:nvPr/>
        </p:nvSpPr>
        <p:spPr bwMode="auto">
          <a:xfrm flipV="1">
            <a:off x="3492500" y="3429000"/>
            <a:ext cx="0" cy="688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91" name="Line 107"/>
          <p:cNvSpPr>
            <a:spLocks noChangeShapeType="1"/>
          </p:cNvSpPr>
          <p:nvPr/>
        </p:nvSpPr>
        <p:spPr bwMode="auto">
          <a:xfrm flipV="1">
            <a:off x="2771775" y="34290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73" name="Oval 89"/>
          <p:cNvSpPr>
            <a:spLocks noChangeArrowheads="1"/>
          </p:cNvSpPr>
          <p:nvPr/>
        </p:nvSpPr>
        <p:spPr bwMode="auto">
          <a:xfrm>
            <a:off x="2743200" y="374808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92" name="Text Box 108"/>
          <p:cNvSpPr txBox="1">
            <a:spLocks noChangeArrowheads="1"/>
          </p:cNvSpPr>
          <p:nvPr/>
        </p:nvSpPr>
        <p:spPr bwMode="auto">
          <a:xfrm>
            <a:off x="285720" y="4929198"/>
            <a:ext cx="85725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 этого используют свойство периодичности функции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у=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sinx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 как наименьший положительный период функции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y=sin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равен 2</a:t>
            </a:r>
            <a:r>
              <a:rPr lang="ru-RU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, то изображенный участок графика можно параллельно переносить влево и вправо вдоль оси </a:t>
            </a:r>
            <a:r>
              <a:rPr lang="ru-RU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Ох</a:t>
            </a:r>
            <a:r>
              <a:rPr lang="ru-RU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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ru-RU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Euclid Math Two" pitchFamily="18" charset="2"/>
              </a:rPr>
              <a:t>) </a:t>
            </a:r>
            <a:r>
              <a:rPr lang="ru-RU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единичных отрезков.</a:t>
            </a:r>
          </a:p>
        </p:txBody>
      </p:sp>
      <p:graphicFrame>
        <p:nvGraphicFramePr>
          <p:cNvPr id="16498" name="Object 114"/>
          <p:cNvGraphicFramePr>
            <a:graphicFrameLocks noChangeAspect="1"/>
          </p:cNvGraphicFramePr>
          <p:nvPr/>
        </p:nvGraphicFramePr>
        <p:xfrm>
          <a:off x="1144588" y="3500438"/>
          <a:ext cx="444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8" name="Equation" r:id="rId25" imgW="342720" imgH="393480" progId="">
                  <p:embed/>
                </p:oleObj>
              </mc:Choice>
              <mc:Fallback>
                <p:oleObj name="Equation" r:id="rId25" imgW="342720" imgH="39348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3500438"/>
                        <a:ext cx="4445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99" name="Object 115"/>
          <p:cNvGraphicFramePr>
            <a:graphicFrameLocks noChangeAspect="1"/>
          </p:cNvGraphicFramePr>
          <p:nvPr/>
        </p:nvGraphicFramePr>
        <p:xfrm>
          <a:off x="7667625" y="2852738"/>
          <a:ext cx="3127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" name="Equation" r:id="rId27" imgW="241200" imgH="393480" progId="">
                  <p:embed/>
                </p:oleObj>
              </mc:Choice>
              <mc:Fallback>
                <p:oleObj name="Equation" r:id="rId27" imgW="241200" imgH="39348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2852738"/>
                        <a:ext cx="312738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00" name="Object 116"/>
          <p:cNvGraphicFramePr>
            <a:graphicFrameLocks noChangeAspect="1"/>
          </p:cNvGraphicFramePr>
          <p:nvPr/>
        </p:nvGraphicFramePr>
        <p:xfrm>
          <a:off x="0" y="2924175"/>
          <a:ext cx="471488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" name="Equation" r:id="rId29" imgW="304560" imgH="177480" progId="">
                  <p:embed/>
                </p:oleObj>
              </mc:Choice>
              <mc:Fallback>
                <p:oleObj name="Equation" r:id="rId29" imgW="304560" imgH="17748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924175"/>
                        <a:ext cx="471488" cy="274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71" name="Oval 87"/>
          <p:cNvSpPr>
            <a:spLocks noChangeArrowheads="1"/>
          </p:cNvSpPr>
          <p:nvPr/>
        </p:nvSpPr>
        <p:spPr bwMode="auto">
          <a:xfrm>
            <a:off x="4171950" y="375285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507" name="Text Box 123"/>
          <p:cNvSpPr txBox="1">
            <a:spLocks noChangeArrowheads="1"/>
          </p:cNvSpPr>
          <p:nvPr/>
        </p:nvSpPr>
        <p:spPr bwMode="auto">
          <a:xfrm>
            <a:off x="4500563" y="4076700"/>
            <a:ext cx="504825" cy="3667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>
                <a:latin typeface="Tahoma" pitchFamily="34" charset="0"/>
              </a:rPr>
              <a:t>1</a:t>
            </a:r>
            <a:endParaRPr lang="ru-RU">
              <a:latin typeface="Tahoma" pitchFamily="34" charset="0"/>
            </a:endParaRPr>
          </a:p>
        </p:txBody>
      </p:sp>
      <p:graphicFrame>
        <p:nvGraphicFramePr>
          <p:cNvPr id="16508" name="Object 124"/>
          <p:cNvGraphicFramePr>
            <a:graphicFrameLocks noChangeAspect="1"/>
          </p:cNvGraphicFramePr>
          <p:nvPr/>
        </p:nvGraphicFramePr>
        <p:xfrm>
          <a:off x="8604250" y="3068638"/>
          <a:ext cx="354013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" name="Equation" r:id="rId31" imgW="228600" imgH="177480" progId="">
                  <p:embed/>
                </p:oleObj>
              </mc:Choice>
              <mc:Fallback>
                <p:oleObj name="Equation" r:id="rId31" imgW="228600" imgH="17748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0" y="3068638"/>
                        <a:ext cx="354013" cy="274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9" name="Text Box 125"/>
          <p:cNvSpPr txBox="1">
            <a:spLocks noChangeArrowheads="1"/>
          </p:cNvSpPr>
          <p:nvPr/>
        </p:nvSpPr>
        <p:spPr bwMode="auto">
          <a:xfrm>
            <a:off x="395288" y="6165850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График функции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y=sin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называется </a:t>
            </a: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синусоидой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35" presetClass="emph" presetSubtype="0" repeatCount="5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1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6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6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6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6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6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6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6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6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20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0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16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5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2.59259E-6 L -0.47257 -0.00116 " pathEditMode="relative" rAng="0" ptsTypes="AA">
                                      <p:cBhvr>
                                        <p:cTn id="14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00" y="-10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5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5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47257 0.00116 L -1.38889E-6 0 " pathEditMode="relative" rAng="0" ptsTypes="AA">
                                      <p:cBhvr>
                                        <p:cTn id="153" dur="5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00" y="-100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79" grpId="0" animBg="1"/>
      <p:bldP spid="16413" grpId="0" animBg="1"/>
      <p:bldP spid="16416" grpId="0" animBg="1"/>
      <p:bldP spid="16466" grpId="0" animBg="1"/>
      <p:bldP spid="16466" grpId="1" animBg="1"/>
      <p:bldP spid="16466" grpId="2" animBg="1"/>
      <p:bldP spid="16469" grpId="0" animBg="1"/>
      <p:bldP spid="16469" grpId="1" animBg="1"/>
      <p:bldP spid="16475" grpId="0" animBg="1"/>
      <p:bldP spid="16476" grpId="0" animBg="1"/>
      <p:bldP spid="16465" grpId="0" animBg="1"/>
      <p:bldP spid="16465" grpId="1" animBg="1"/>
      <p:bldP spid="16477" grpId="0" animBg="1"/>
      <p:bldP spid="16467" grpId="0" animBg="1"/>
      <p:bldP spid="16467" grpId="1" animBg="1"/>
      <p:bldP spid="16478" grpId="0" animBg="1"/>
      <p:bldP spid="16468" grpId="0" animBg="1"/>
      <p:bldP spid="16468" grpId="1" animBg="1"/>
      <p:bldP spid="16487" grpId="0" animBg="1"/>
      <p:bldP spid="16488" grpId="0" animBg="1"/>
      <p:bldP spid="16472" grpId="0" animBg="1"/>
      <p:bldP spid="16474" grpId="0" animBg="1"/>
      <p:bldP spid="16489" grpId="0" animBg="1"/>
      <p:bldP spid="16490" grpId="0" animBg="1"/>
      <p:bldP spid="16491" grpId="0" animBg="1"/>
      <p:bldP spid="16473" grpId="0" animBg="1"/>
      <p:bldP spid="16492" grpId="0"/>
      <p:bldP spid="16471" grpId="0" animBg="1"/>
      <p:bldP spid="165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9"/>
          <p:cNvGrpSpPr>
            <a:grpSpLocks/>
          </p:cNvGrpSpPr>
          <p:nvPr/>
        </p:nvGrpSpPr>
        <p:grpSpPr bwMode="auto">
          <a:xfrm>
            <a:off x="1284288" y="2692400"/>
            <a:ext cx="4392612" cy="1481138"/>
            <a:chOff x="1519" y="3385"/>
            <a:chExt cx="2767" cy="933"/>
          </a:xfrm>
        </p:grpSpPr>
        <p:pic>
          <p:nvPicPr>
            <p:cNvPr id="36020" name="Picture 18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54" y="3385"/>
              <a:ext cx="732" cy="480"/>
            </a:xfrm>
            <a:prstGeom prst="rect">
              <a:avLst/>
            </a:prstGeom>
            <a:noFill/>
          </p:spPr>
        </p:pic>
        <p:sp>
          <p:nvSpPr>
            <p:cNvPr id="36021" name="Freeform 181"/>
            <p:cNvSpPr>
              <a:spLocks/>
            </p:cNvSpPr>
            <p:nvPr/>
          </p:nvSpPr>
          <p:spPr bwMode="auto">
            <a:xfrm>
              <a:off x="2901" y="3403"/>
              <a:ext cx="676" cy="439"/>
            </a:xfrm>
            <a:custGeom>
              <a:avLst/>
              <a:gdLst/>
              <a:ahLst/>
              <a:cxnLst>
                <a:cxn ang="0">
                  <a:pos x="0" y="458"/>
                </a:cxn>
                <a:cxn ang="0">
                  <a:pos x="85" y="369"/>
                </a:cxn>
                <a:cxn ang="0">
                  <a:pos x="170" y="282"/>
                </a:cxn>
                <a:cxn ang="0">
                  <a:pos x="228" y="230"/>
                </a:cxn>
                <a:cxn ang="0">
                  <a:pos x="270" y="190"/>
                </a:cxn>
                <a:cxn ang="0">
                  <a:pos x="382" y="101"/>
                </a:cxn>
                <a:cxn ang="0">
                  <a:pos x="470" y="48"/>
                </a:cxn>
                <a:cxn ang="0">
                  <a:pos x="594" y="8"/>
                </a:cxn>
                <a:cxn ang="0">
                  <a:pos x="676" y="2"/>
                </a:cxn>
              </a:cxnLst>
              <a:rect l="0" t="0" r="r" b="b"/>
              <a:pathLst>
                <a:path w="676" h="458">
                  <a:moveTo>
                    <a:pt x="0" y="458"/>
                  </a:moveTo>
                  <a:cubicBezTo>
                    <a:pt x="28" y="428"/>
                    <a:pt x="57" y="398"/>
                    <a:pt x="85" y="369"/>
                  </a:cubicBezTo>
                  <a:cubicBezTo>
                    <a:pt x="113" y="340"/>
                    <a:pt x="146" y="305"/>
                    <a:pt x="170" y="282"/>
                  </a:cubicBezTo>
                  <a:cubicBezTo>
                    <a:pt x="194" y="259"/>
                    <a:pt x="211" y="245"/>
                    <a:pt x="228" y="230"/>
                  </a:cubicBezTo>
                  <a:cubicBezTo>
                    <a:pt x="245" y="215"/>
                    <a:pt x="244" y="212"/>
                    <a:pt x="270" y="190"/>
                  </a:cubicBezTo>
                  <a:cubicBezTo>
                    <a:pt x="296" y="168"/>
                    <a:pt x="349" y="125"/>
                    <a:pt x="382" y="101"/>
                  </a:cubicBezTo>
                  <a:cubicBezTo>
                    <a:pt x="415" y="77"/>
                    <a:pt x="435" y="64"/>
                    <a:pt x="470" y="48"/>
                  </a:cubicBezTo>
                  <a:cubicBezTo>
                    <a:pt x="505" y="32"/>
                    <a:pt x="560" y="16"/>
                    <a:pt x="594" y="8"/>
                  </a:cubicBezTo>
                  <a:cubicBezTo>
                    <a:pt x="628" y="0"/>
                    <a:pt x="659" y="3"/>
                    <a:pt x="676" y="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022" name="Freeform 182"/>
            <p:cNvSpPr>
              <a:spLocks/>
            </p:cNvSpPr>
            <p:nvPr/>
          </p:nvSpPr>
          <p:spPr bwMode="auto">
            <a:xfrm rot="10800000">
              <a:off x="2224" y="3851"/>
              <a:ext cx="670" cy="451"/>
            </a:xfrm>
            <a:custGeom>
              <a:avLst/>
              <a:gdLst/>
              <a:ahLst/>
              <a:cxnLst>
                <a:cxn ang="0">
                  <a:pos x="0" y="458"/>
                </a:cxn>
                <a:cxn ang="0">
                  <a:pos x="85" y="369"/>
                </a:cxn>
                <a:cxn ang="0">
                  <a:pos x="170" y="282"/>
                </a:cxn>
                <a:cxn ang="0">
                  <a:pos x="228" y="230"/>
                </a:cxn>
                <a:cxn ang="0">
                  <a:pos x="270" y="190"/>
                </a:cxn>
                <a:cxn ang="0">
                  <a:pos x="382" y="101"/>
                </a:cxn>
                <a:cxn ang="0">
                  <a:pos x="470" y="48"/>
                </a:cxn>
                <a:cxn ang="0">
                  <a:pos x="594" y="8"/>
                </a:cxn>
                <a:cxn ang="0">
                  <a:pos x="676" y="2"/>
                </a:cxn>
              </a:cxnLst>
              <a:rect l="0" t="0" r="r" b="b"/>
              <a:pathLst>
                <a:path w="676" h="458">
                  <a:moveTo>
                    <a:pt x="0" y="458"/>
                  </a:moveTo>
                  <a:cubicBezTo>
                    <a:pt x="28" y="428"/>
                    <a:pt x="57" y="398"/>
                    <a:pt x="85" y="369"/>
                  </a:cubicBezTo>
                  <a:cubicBezTo>
                    <a:pt x="113" y="340"/>
                    <a:pt x="146" y="305"/>
                    <a:pt x="170" y="282"/>
                  </a:cubicBezTo>
                  <a:cubicBezTo>
                    <a:pt x="194" y="259"/>
                    <a:pt x="211" y="245"/>
                    <a:pt x="228" y="230"/>
                  </a:cubicBezTo>
                  <a:cubicBezTo>
                    <a:pt x="245" y="215"/>
                    <a:pt x="244" y="212"/>
                    <a:pt x="270" y="190"/>
                  </a:cubicBezTo>
                  <a:cubicBezTo>
                    <a:pt x="296" y="168"/>
                    <a:pt x="349" y="125"/>
                    <a:pt x="382" y="101"/>
                  </a:cubicBezTo>
                  <a:cubicBezTo>
                    <a:pt x="415" y="77"/>
                    <a:pt x="435" y="64"/>
                    <a:pt x="470" y="48"/>
                  </a:cubicBezTo>
                  <a:cubicBezTo>
                    <a:pt x="505" y="32"/>
                    <a:pt x="560" y="16"/>
                    <a:pt x="594" y="8"/>
                  </a:cubicBezTo>
                  <a:cubicBezTo>
                    <a:pt x="628" y="0"/>
                    <a:pt x="659" y="3"/>
                    <a:pt x="676" y="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pic>
          <p:nvPicPr>
            <p:cNvPr id="36023" name="Picture 18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19" y="3836"/>
              <a:ext cx="725" cy="482"/>
            </a:xfrm>
            <a:prstGeom prst="rect">
              <a:avLst/>
            </a:prstGeom>
            <a:noFill/>
          </p:spPr>
        </p:pic>
      </p:grpSp>
      <p:grpSp>
        <p:nvGrpSpPr>
          <p:cNvPr id="3" name="Group 178"/>
          <p:cNvGrpSpPr>
            <a:grpSpLocks/>
          </p:cNvGrpSpPr>
          <p:nvPr/>
        </p:nvGrpSpPr>
        <p:grpSpPr bwMode="auto">
          <a:xfrm>
            <a:off x="1282700" y="2679700"/>
            <a:ext cx="4392613" cy="1481138"/>
            <a:chOff x="1519" y="3385"/>
            <a:chExt cx="2767" cy="933"/>
          </a:xfrm>
        </p:grpSpPr>
        <p:pic>
          <p:nvPicPr>
            <p:cNvPr id="35997" name="Picture 15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54" y="3385"/>
              <a:ext cx="732" cy="480"/>
            </a:xfrm>
            <a:prstGeom prst="rect">
              <a:avLst/>
            </a:prstGeom>
            <a:noFill/>
          </p:spPr>
        </p:pic>
        <p:sp>
          <p:nvSpPr>
            <p:cNvPr id="35999" name="Freeform 159"/>
            <p:cNvSpPr>
              <a:spLocks/>
            </p:cNvSpPr>
            <p:nvPr/>
          </p:nvSpPr>
          <p:spPr bwMode="auto">
            <a:xfrm>
              <a:off x="2901" y="3403"/>
              <a:ext cx="676" cy="439"/>
            </a:xfrm>
            <a:custGeom>
              <a:avLst/>
              <a:gdLst/>
              <a:ahLst/>
              <a:cxnLst>
                <a:cxn ang="0">
                  <a:pos x="0" y="458"/>
                </a:cxn>
                <a:cxn ang="0">
                  <a:pos x="85" y="369"/>
                </a:cxn>
                <a:cxn ang="0">
                  <a:pos x="170" y="282"/>
                </a:cxn>
                <a:cxn ang="0">
                  <a:pos x="228" y="230"/>
                </a:cxn>
                <a:cxn ang="0">
                  <a:pos x="270" y="190"/>
                </a:cxn>
                <a:cxn ang="0">
                  <a:pos x="382" y="101"/>
                </a:cxn>
                <a:cxn ang="0">
                  <a:pos x="470" y="48"/>
                </a:cxn>
                <a:cxn ang="0">
                  <a:pos x="594" y="8"/>
                </a:cxn>
                <a:cxn ang="0">
                  <a:pos x="676" y="2"/>
                </a:cxn>
              </a:cxnLst>
              <a:rect l="0" t="0" r="r" b="b"/>
              <a:pathLst>
                <a:path w="676" h="458">
                  <a:moveTo>
                    <a:pt x="0" y="458"/>
                  </a:moveTo>
                  <a:cubicBezTo>
                    <a:pt x="28" y="428"/>
                    <a:pt x="57" y="398"/>
                    <a:pt x="85" y="369"/>
                  </a:cubicBezTo>
                  <a:cubicBezTo>
                    <a:pt x="113" y="340"/>
                    <a:pt x="146" y="305"/>
                    <a:pt x="170" y="282"/>
                  </a:cubicBezTo>
                  <a:cubicBezTo>
                    <a:pt x="194" y="259"/>
                    <a:pt x="211" y="245"/>
                    <a:pt x="228" y="230"/>
                  </a:cubicBezTo>
                  <a:cubicBezTo>
                    <a:pt x="245" y="215"/>
                    <a:pt x="244" y="212"/>
                    <a:pt x="270" y="190"/>
                  </a:cubicBezTo>
                  <a:cubicBezTo>
                    <a:pt x="296" y="168"/>
                    <a:pt x="349" y="125"/>
                    <a:pt x="382" y="101"/>
                  </a:cubicBezTo>
                  <a:cubicBezTo>
                    <a:pt x="415" y="77"/>
                    <a:pt x="435" y="64"/>
                    <a:pt x="470" y="48"/>
                  </a:cubicBezTo>
                  <a:cubicBezTo>
                    <a:pt x="505" y="32"/>
                    <a:pt x="560" y="16"/>
                    <a:pt x="594" y="8"/>
                  </a:cubicBezTo>
                  <a:cubicBezTo>
                    <a:pt x="628" y="0"/>
                    <a:pt x="659" y="3"/>
                    <a:pt x="676" y="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000" name="Freeform 160"/>
            <p:cNvSpPr>
              <a:spLocks/>
            </p:cNvSpPr>
            <p:nvPr/>
          </p:nvSpPr>
          <p:spPr bwMode="auto">
            <a:xfrm rot="10800000">
              <a:off x="2224" y="3851"/>
              <a:ext cx="670" cy="451"/>
            </a:xfrm>
            <a:custGeom>
              <a:avLst/>
              <a:gdLst/>
              <a:ahLst/>
              <a:cxnLst>
                <a:cxn ang="0">
                  <a:pos x="0" y="458"/>
                </a:cxn>
                <a:cxn ang="0">
                  <a:pos x="85" y="369"/>
                </a:cxn>
                <a:cxn ang="0">
                  <a:pos x="170" y="282"/>
                </a:cxn>
                <a:cxn ang="0">
                  <a:pos x="228" y="230"/>
                </a:cxn>
                <a:cxn ang="0">
                  <a:pos x="270" y="190"/>
                </a:cxn>
                <a:cxn ang="0">
                  <a:pos x="382" y="101"/>
                </a:cxn>
                <a:cxn ang="0">
                  <a:pos x="470" y="48"/>
                </a:cxn>
                <a:cxn ang="0">
                  <a:pos x="594" y="8"/>
                </a:cxn>
                <a:cxn ang="0">
                  <a:pos x="676" y="2"/>
                </a:cxn>
              </a:cxnLst>
              <a:rect l="0" t="0" r="r" b="b"/>
              <a:pathLst>
                <a:path w="676" h="458">
                  <a:moveTo>
                    <a:pt x="0" y="458"/>
                  </a:moveTo>
                  <a:cubicBezTo>
                    <a:pt x="28" y="428"/>
                    <a:pt x="57" y="398"/>
                    <a:pt x="85" y="369"/>
                  </a:cubicBezTo>
                  <a:cubicBezTo>
                    <a:pt x="113" y="340"/>
                    <a:pt x="146" y="305"/>
                    <a:pt x="170" y="282"/>
                  </a:cubicBezTo>
                  <a:cubicBezTo>
                    <a:pt x="194" y="259"/>
                    <a:pt x="211" y="245"/>
                    <a:pt x="228" y="230"/>
                  </a:cubicBezTo>
                  <a:cubicBezTo>
                    <a:pt x="245" y="215"/>
                    <a:pt x="244" y="212"/>
                    <a:pt x="270" y="190"/>
                  </a:cubicBezTo>
                  <a:cubicBezTo>
                    <a:pt x="296" y="168"/>
                    <a:pt x="349" y="125"/>
                    <a:pt x="382" y="101"/>
                  </a:cubicBezTo>
                  <a:cubicBezTo>
                    <a:pt x="415" y="77"/>
                    <a:pt x="435" y="64"/>
                    <a:pt x="470" y="48"/>
                  </a:cubicBezTo>
                  <a:cubicBezTo>
                    <a:pt x="505" y="32"/>
                    <a:pt x="560" y="16"/>
                    <a:pt x="594" y="8"/>
                  </a:cubicBezTo>
                  <a:cubicBezTo>
                    <a:pt x="628" y="0"/>
                    <a:pt x="659" y="3"/>
                    <a:pt x="676" y="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pic>
          <p:nvPicPr>
            <p:cNvPr id="36001" name="Picture 16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19" y="3836"/>
              <a:ext cx="725" cy="482"/>
            </a:xfrm>
            <a:prstGeom prst="rect">
              <a:avLst/>
            </a:prstGeom>
            <a:noFill/>
          </p:spPr>
        </p:pic>
      </p:grpSp>
      <p:sp>
        <p:nvSpPr>
          <p:cNvPr id="35871" name="Line 31"/>
          <p:cNvSpPr>
            <a:spLocks noChangeShapeType="1"/>
          </p:cNvSpPr>
          <p:nvPr/>
        </p:nvSpPr>
        <p:spPr bwMode="auto">
          <a:xfrm>
            <a:off x="107950" y="4149725"/>
            <a:ext cx="88566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72" name="Line 32"/>
          <p:cNvSpPr>
            <a:spLocks noChangeShapeType="1"/>
          </p:cNvSpPr>
          <p:nvPr/>
        </p:nvSpPr>
        <p:spPr bwMode="auto">
          <a:xfrm>
            <a:off x="115888" y="2708275"/>
            <a:ext cx="89201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84" name="Line 44"/>
          <p:cNvSpPr>
            <a:spLocks noChangeShapeType="1"/>
          </p:cNvSpPr>
          <p:nvPr/>
        </p:nvSpPr>
        <p:spPr bwMode="auto">
          <a:xfrm>
            <a:off x="4572000" y="306863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>
            <a:off x="179388" y="3429000"/>
            <a:ext cx="8929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 flipV="1">
            <a:off x="4572000" y="1773238"/>
            <a:ext cx="0" cy="280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8893175" y="3357563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ahoma" pitchFamily="34" charset="0"/>
              </a:rPr>
              <a:t>x</a:t>
            </a:r>
            <a:endParaRPr lang="ru-RU" i="1">
              <a:latin typeface="Tahoma" pitchFamily="34" charset="0"/>
            </a:endParaRP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4140200" y="1628775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ahoma" pitchFamily="34" charset="0"/>
              </a:rPr>
              <a:t>y</a:t>
            </a:r>
            <a:endParaRPr lang="ru-RU" i="1">
              <a:latin typeface="Tahoma" pitchFamily="34" charset="0"/>
            </a:endParaRPr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4930775" y="3357563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6735763" y="3370263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5646738" y="3357563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35861" name="Object 21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195513" y="2997200"/>
          <a:ext cx="341312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4" name="Equation" r:id="rId5" imgW="241200" imgH="139680" progId="">
                  <p:embed/>
                </p:oleObj>
              </mc:Choice>
              <mc:Fallback>
                <p:oleObj name="Equation" r:id="rId5" imgW="241200" imgH="1396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997200"/>
                        <a:ext cx="341312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2" name="Object 2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156325" y="3500438"/>
          <a:ext cx="2921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5" name="Equation" r:id="rId7" imgW="241200" imgH="393480" progId="">
                  <p:embed/>
                </p:oleObj>
              </mc:Choice>
              <mc:Fallback>
                <p:oleObj name="Equation" r:id="rId7" imgW="241200" imgH="3934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3500438"/>
                        <a:ext cx="292100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3" name="Object 2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286125" y="2857500"/>
          <a:ext cx="35083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6" name="Equation" r:id="rId9" imgW="279360" imgH="393480" progId="">
                  <p:embed/>
                </p:oleObj>
              </mc:Choice>
              <mc:Fallback>
                <p:oleObj name="Equation" r:id="rId9" imgW="279360" imgH="3934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2857500"/>
                        <a:ext cx="350838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4" name="Object 24"/>
          <p:cNvGraphicFramePr>
            <a:graphicFrameLocks noChangeAspect="1"/>
          </p:cNvGraphicFramePr>
          <p:nvPr/>
        </p:nvGraphicFramePr>
        <p:xfrm>
          <a:off x="6588125" y="3536950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7" name="Equation" r:id="rId11" imgW="139680" imgH="139680" progId="">
                  <p:embed/>
                </p:oleObj>
              </mc:Choice>
              <mc:Fallback>
                <p:oleObj name="Equation" r:id="rId11" imgW="139680" imgH="13968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3536950"/>
                        <a:ext cx="2159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5" name="Object 25"/>
          <p:cNvGraphicFramePr>
            <a:graphicFrameLocks noChangeAspect="1"/>
          </p:cNvGraphicFramePr>
          <p:nvPr/>
        </p:nvGraphicFramePr>
        <p:xfrm>
          <a:off x="5521325" y="3532188"/>
          <a:ext cx="2143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8" name="Equation" r:id="rId13" imgW="164880" imgH="393480" progId="">
                  <p:embed/>
                </p:oleObj>
              </mc:Choice>
              <mc:Fallback>
                <p:oleObj name="Equation" r:id="rId13" imgW="164880" imgH="39348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1325" y="3532188"/>
                        <a:ext cx="214313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6" name="Line 26"/>
          <p:cNvSpPr>
            <a:spLocks noChangeShapeType="1"/>
          </p:cNvSpPr>
          <p:nvPr/>
        </p:nvSpPr>
        <p:spPr bwMode="auto">
          <a:xfrm flipH="1">
            <a:off x="4500563" y="2708275"/>
            <a:ext cx="1524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4284663" y="24209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  <a:endParaRPr lang="ru-RU"/>
          </a:p>
        </p:txBody>
      </p:sp>
      <p:sp>
        <p:nvSpPr>
          <p:cNvPr id="35873" name="Line 33"/>
          <p:cNvSpPr>
            <a:spLocks noChangeShapeType="1"/>
          </p:cNvSpPr>
          <p:nvPr/>
        </p:nvSpPr>
        <p:spPr bwMode="auto">
          <a:xfrm>
            <a:off x="2416175" y="3357563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74" name="Line 34"/>
          <p:cNvSpPr>
            <a:spLocks noChangeShapeType="1"/>
          </p:cNvSpPr>
          <p:nvPr/>
        </p:nvSpPr>
        <p:spPr bwMode="auto">
          <a:xfrm>
            <a:off x="3495675" y="3357563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75" name="Line 35"/>
          <p:cNvSpPr>
            <a:spLocks noChangeShapeType="1"/>
          </p:cNvSpPr>
          <p:nvPr/>
        </p:nvSpPr>
        <p:spPr bwMode="auto">
          <a:xfrm>
            <a:off x="1338263" y="3370263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76" name="Line 36"/>
          <p:cNvSpPr>
            <a:spLocks noChangeShapeType="1"/>
          </p:cNvSpPr>
          <p:nvPr/>
        </p:nvSpPr>
        <p:spPr bwMode="auto">
          <a:xfrm>
            <a:off x="7821613" y="3370263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35877" name="Object 37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857750" y="3552825"/>
          <a:ext cx="1905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9" name="Equation" r:id="rId15" imgW="164880" imgH="393480" progId="">
                  <p:embed/>
                </p:oleObj>
              </mc:Choice>
              <mc:Fallback>
                <p:oleObj name="Equation" r:id="rId15" imgW="164880" imgH="39348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3552825"/>
                        <a:ext cx="19050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78" name="Text Box 38"/>
          <p:cNvSpPr txBox="1">
            <a:spLocks noChangeArrowheads="1"/>
          </p:cNvSpPr>
          <p:nvPr/>
        </p:nvSpPr>
        <p:spPr bwMode="auto">
          <a:xfrm>
            <a:off x="4529138" y="3371850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  <a:endParaRPr lang="ru-RU"/>
          </a:p>
        </p:txBody>
      </p:sp>
      <p:sp>
        <p:nvSpPr>
          <p:cNvPr id="35879" name="Line 39"/>
          <p:cNvSpPr>
            <a:spLocks noChangeShapeType="1"/>
          </p:cNvSpPr>
          <p:nvPr/>
        </p:nvSpPr>
        <p:spPr bwMode="auto">
          <a:xfrm>
            <a:off x="6370638" y="3357563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35890" name="Object 50"/>
          <p:cNvGraphicFramePr>
            <a:graphicFrameLocks noChangeAspect="1"/>
          </p:cNvGraphicFramePr>
          <p:nvPr/>
        </p:nvGraphicFramePr>
        <p:xfrm>
          <a:off x="4356100" y="2852738"/>
          <a:ext cx="1428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0" name="Equation" r:id="rId17" imgW="152280" imgH="393480" progId="">
                  <p:embed/>
                </p:oleObj>
              </mc:Choice>
              <mc:Fallback>
                <p:oleObj name="Equation" r:id="rId17" imgW="152280" imgH="39348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852738"/>
                        <a:ext cx="14287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91" name="Object 51"/>
          <p:cNvGraphicFramePr>
            <a:graphicFrameLocks noChangeAspect="1"/>
          </p:cNvGraphicFramePr>
          <p:nvPr/>
        </p:nvGraphicFramePr>
        <p:xfrm>
          <a:off x="4584700" y="3635375"/>
          <a:ext cx="2381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1" name="Equation" r:id="rId19" imgW="253800" imgH="393480" progId="">
                  <p:embed/>
                </p:oleObj>
              </mc:Choice>
              <mc:Fallback>
                <p:oleObj name="Equation" r:id="rId19" imgW="253800" imgH="39348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3635375"/>
                        <a:ext cx="23812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93" name="Object 53"/>
          <p:cNvGraphicFramePr>
            <a:graphicFrameLocks noChangeAspect="1"/>
          </p:cNvGraphicFramePr>
          <p:nvPr/>
        </p:nvGraphicFramePr>
        <p:xfrm>
          <a:off x="3995738" y="2924175"/>
          <a:ext cx="3222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2" name="Equation" r:id="rId21" imgW="279360" imgH="393480" progId="">
                  <p:embed/>
                </p:oleObj>
              </mc:Choice>
              <mc:Fallback>
                <p:oleObj name="Equation" r:id="rId21" imgW="279360" imgH="39348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2924175"/>
                        <a:ext cx="322262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94" name="Line 54"/>
          <p:cNvSpPr>
            <a:spLocks noChangeShapeType="1"/>
          </p:cNvSpPr>
          <p:nvPr/>
        </p:nvSpPr>
        <p:spPr bwMode="auto">
          <a:xfrm>
            <a:off x="4213225" y="3363913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95" name="Line 55"/>
          <p:cNvSpPr>
            <a:spLocks noChangeShapeType="1"/>
          </p:cNvSpPr>
          <p:nvPr/>
        </p:nvSpPr>
        <p:spPr bwMode="auto">
          <a:xfrm>
            <a:off x="2771775" y="3357563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35896" name="Object 56"/>
          <p:cNvGraphicFramePr>
            <a:graphicFrameLocks noChangeAspect="1"/>
          </p:cNvGraphicFramePr>
          <p:nvPr/>
        </p:nvGraphicFramePr>
        <p:xfrm>
          <a:off x="2555875" y="2852738"/>
          <a:ext cx="430213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3" name="Equation" r:id="rId23" imgW="355320" imgH="393480" progId="">
                  <p:embed/>
                </p:oleObj>
              </mc:Choice>
              <mc:Fallback>
                <p:oleObj name="Equation" r:id="rId23" imgW="355320" imgH="39348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852738"/>
                        <a:ext cx="430213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97" name="Line 57"/>
          <p:cNvSpPr>
            <a:spLocks noChangeShapeType="1"/>
          </p:cNvSpPr>
          <p:nvPr/>
        </p:nvSpPr>
        <p:spPr bwMode="auto">
          <a:xfrm>
            <a:off x="4211638" y="378936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35906" name="Object 66"/>
          <p:cNvGraphicFramePr>
            <a:graphicFrameLocks noChangeAspect="1"/>
          </p:cNvGraphicFramePr>
          <p:nvPr/>
        </p:nvGraphicFramePr>
        <p:xfrm>
          <a:off x="971550" y="2852738"/>
          <a:ext cx="444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4" name="Equation" r:id="rId25" imgW="342720" imgH="393480" progId="">
                  <p:embed/>
                </p:oleObj>
              </mc:Choice>
              <mc:Fallback>
                <p:oleObj name="Equation" r:id="rId25" imgW="342720" imgH="39348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852738"/>
                        <a:ext cx="4445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07" name="Object 67"/>
          <p:cNvGraphicFramePr>
            <a:graphicFrameLocks noChangeAspect="1"/>
          </p:cNvGraphicFramePr>
          <p:nvPr/>
        </p:nvGraphicFramePr>
        <p:xfrm>
          <a:off x="7667625" y="2852738"/>
          <a:ext cx="3127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5" name="Equation" r:id="rId27" imgW="241200" imgH="393480" progId="">
                  <p:embed/>
                </p:oleObj>
              </mc:Choice>
              <mc:Fallback>
                <p:oleObj name="Equation" r:id="rId27" imgW="241200" imgH="39348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2852738"/>
                        <a:ext cx="312738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08" name="Object 68"/>
          <p:cNvGraphicFramePr>
            <a:graphicFrameLocks noChangeAspect="1"/>
          </p:cNvGraphicFramePr>
          <p:nvPr/>
        </p:nvGraphicFramePr>
        <p:xfrm>
          <a:off x="0" y="2924175"/>
          <a:ext cx="471488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6" name="Equation" r:id="rId29" imgW="304560" imgH="177480" progId="">
                  <p:embed/>
                </p:oleObj>
              </mc:Choice>
              <mc:Fallback>
                <p:oleObj name="Equation" r:id="rId29" imgW="304560" imgH="17748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924175"/>
                        <a:ext cx="471488" cy="274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10" name="Text Box 70"/>
          <p:cNvSpPr txBox="1">
            <a:spLocks noChangeArrowheads="1"/>
          </p:cNvSpPr>
          <p:nvPr/>
        </p:nvSpPr>
        <p:spPr bwMode="auto">
          <a:xfrm>
            <a:off x="4500563" y="4076700"/>
            <a:ext cx="504825" cy="366713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>
                <a:latin typeface="Tahoma" pitchFamily="34" charset="0"/>
              </a:rPr>
              <a:t>1</a:t>
            </a:r>
            <a:endParaRPr lang="ru-RU">
              <a:latin typeface="Tahoma" pitchFamily="34" charset="0"/>
            </a:endParaRPr>
          </a:p>
        </p:txBody>
      </p:sp>
      <p:graphicFrame>
        <p:nvGraphicFramePr>
          <p:cNvPr id="35911" name="Object 71"/>
          <p:cNvGraphicFramePr>
            <a:graphicFrameLocks noChangeAspect="1"/>
          </p:cNvGraphicFramePr>
          <p:nvPr/>
        </p:nvGraphicFramePr>
        <p:xfrm>
          <a:off x="8604250" y="3068638"/>
          <a:ext cx="354013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7" name="Equation" r:id="rId31" imgW="228600" imgH="177480" progId="">
                  <p:embed/>
                </p:oleObj>
              </mc:Choice>
              <mc:Fallback>
                <p:oleObj name="Equation" r:id="rId31" imgW="228600" imgH="17748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0" y="3068638"/>
                        <a:ext cx="354013" cy="274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18" name="Object 78"/>
          <p:cNvGraphicFramePr>
            <a:graphicFrameLocks noChangeAspect="1"/>
          </p:cNvGraphicFramePr>
          <p:nvPr/>
        </p:nvGraphicFramePr>
        <p:xfrm>
          <a:off x="5213350" y="3551238"/>
          <a:ext cx="1905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8" name="Equation" r:id="rId33" imgW="164880" imgH="393480" progId="">
                  <p:embed/>
                </p:oleObj>
              </mc:Choice>
              <mc:Fallback>
                <p:oleObj name="Equation" r:id="rId33" imgW="164880" imgH="393480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3551238"/>
                        <a:ext cx="19050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19" name="Line 79"/>
          <p:cNvSpPr>
            <a:spLocks noChangeShapeType="1"/>
          </p:cNvSpPr>
          <p:nvPr/>
        </p:nvSpPr>
        <p:spPr bwMode="auto">
          <a:xfrm>
            <a:off x="5292725" y="3357563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35920" name="Object 80"/>
          <p:cNvGraphicFramePr>
            <a:graphicFrameLocks noChangeAspect="1"/>
          </p:cNvGraphicFramePr>
          <p:nvPr/>
        </p:nvGraphicFramePr>
        <p:xfrm>
          <a:off x="3635375" y="3500438"/>
          <a:ext cx="3238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9" name="Equation" r:id="rId35" imgW="279360" imgH="393480" progId="">
                  <p:embed/>
                </p:oleObj>
              </mc:Choice>
              <mc:Fallback>
                <p:oleObj name="Equation" r:id="rId35" imgW="279360" imgH="393480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500438"/>
                        <a:ext cx="32385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21" name="Line 81"/>
          <p:cNvSpPr>
            <a:spLocks noChangeShapeType="1"/>
          </p:cNvSpPr>
          <p:nvPr/>
        </p:nvSpPr>
        <p:spPr bwMode="auto">
          <a:xfrm>
            <a:off x="3851275" y="3357563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35922" name="Object 82"/>
          <p:cNvGraphicFramePr>
            <a:graphicFrameLocks noChangeAspect="1"/>
          </p:cNvGraphicFramePr>
          <p:nvPr/>
        </p:nvGraphicFramePr>
        <p:xfrm>
          <a:off x="2843213" y="2852738"/>
          <a:ext cx="43021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0" name="Equation" r:id="rId37" imgW="355320" imgH="393480" progId="">
                  <p:embed/>
                </p:oleObj>
              </mc:Choice>
              <mc:Fallback>
                <p:oleObj name="Equation" r:id="rId37" imgW="355320" imgH="39348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852738"/>
                        <a:ext cx="430212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23" name="Line 83"/>
          <p:cNvSpPr>
            <a:spLocks noChangeShapeType="1"/>
          </p:cNvSpPr>
          <p:nvPr/>
        </p:nvSpPr>
        <p:spPr bwMode="auto">
          <a:xfrm>
            <a:off x="3132138" y="3357563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924" name="Line 84"/>
          <p:cNvSpPr>
            <a:spLocks noChangeShapeType="1"/>
          </p:cNvSpPr>
          <p:nvPr/>
        </p:nvSpPr>
        <p:spPr bwMode="auto">
          <a:xfrm>
            <a:off x="1692275" y="3357563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35925" name="Object 85"/>
          <p:cNvGraphicFramePr>
            <a:graphicFrameLocks noChangeAspect="1"/>
          </p:cNvGraphicFramePr>
          <p:nvPr/>
        </p:nvGraphicFramePr>
        <p:xfrm>
          <a:off x="1476375" y="2852738"/>
          <a:ext cx="430213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1" name="Equation" r:id="rId39" imgW="355320" imgH="393480" progId="">
                  <p:embed/>
                </p:oleObj>
              </mc:Choice>
              <mc:Fallback>
                <p:oleObj name="Equation" r:id="rId39" imgW="355320" imgH="39348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852738"/>
                        <a:ext cx="430213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26" name="Text Box 86"/>
          <p:cNvSpPr txBox="1">
            <a:spLocks noChangeArrowheads="1"/>
          </p:cNvSpPr>
          <p:nvPr/>
        </p:nvSpPr>
        <p:spPr bwMode="auto">
          <a:xfrm>
            <a:off x="428596" y="214290"/>
            <a:ext cx="8429684" cy="1200329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Используя равенство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x=sin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      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график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можно </a:t>
            </a:r>
          </a:p>
          <a:p>
            <a:pPr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получить из синусоиды путем параллельного переноса вдоль оси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Ох </a:t>
            </a:r>
          </a:p>
          <a:p>
            <a:pPr>
              <a:spcBef>
                <a:spcPct val="50000"/>
              </a:spcBef>
            </a:pP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влево на      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единичных 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отрезков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35927" name="Object 87"/>
          <p:cNvGraphicFramePr>
            <a:graphicFrameLocks noChangeAspect="1"/>
          </p:cNvGraphicFramePr>
          <p:nvPr/>
        </p:nvGraphicFramePr>
        <p:xfrm>
          <a:off x="3786182" y="142852"/>
          <a:ext cx="566738" cy="474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2" name="Equation" r:id="rId41" imgW="393480" imgH="393480" progId="">
                  <p:embed/>
                </p:oleObj>
              </mc:Choice>
              <mc:Fallback>
                <p:oleObj name="Equation" r:id="rId41" imgW="393480" imgH="39348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2" y="142852"/>
                        <a:ext cx="566738" cy="4746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28" name="Object 88"/>
          <p:cNvGraphicFramePr>
            <a:graphicFrameLocks noChangeAspect="1"/>
          </p:cNvGraphicFramePr>
          <p:nvPr/>
        </p:nvGraphicFramePr>
        <p:xfrm>
          <a:off x="1500166" y="928670"/>
          <a:ext cx="212705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3" name="Equation" r:id="rId43" imgW="164880" imgH="393480" progId="">
                  <p:embed/>
                </p:oleObj>
              </mc:Choice>
              <mc:Fallback>
                <p:oleObj name="Equation" r:id="rId43" imgW="164880" imgH="39348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928670"/>
                        <a:ext cx="212705" cy="428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29" name="Text Box 89"/>
          <p:cNvSpPr txBox="1">
            <a:spLocks noChangeArrowheads="1"/>
          </p:cNvSpPr>
          <p:nvPr/>
        </p:nvSpPr>
        <p:spPr bwMode="auto">
          <a:xfrm>
            <a:off x="428596" y="5072074"/>
            <a:ext cx="8429684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 опять, воспользовавшись свойством периодичности функции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y=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достраивают график на всей числовой прямой.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50"/>
          <p:cNvGrpSpPr>
            <a:grpSpLocks/>
          </p:cNvGrpSpPr>
          <p:nvPr/>
        </p:nvGrpSpPr>
        <p:grpSpPr bwMode="auto">
          <a:xfrm>
            <a:off x="2378075" y="2674938"/>
            <a:ext cx="4392613" cy="1498600"/>
            <a:chOff x="1498" y="1685"/>
            <a:chExt cx="2767" cy="944"/>
          </a:xfrm>
        </p:grpSpPr>
        <p:pic>
          <p:nvPicPr>
            <p:cNvPr id="35845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33" y="1694"/>
              <a:ext cx="732" cy="480"/>
            </a:xfrm>
            <a:prstGeom prst="rect">
              <a:avLst/>
            </a:prstGeom>
            <a:noFill/>
          </p:spPr>
        </p:pic>
        <p:sp>
          <p:nvSpPr>
            <p:cNvPr id="35886" name="Line 46"/>
            <p:cNvSpPr>
              <a:spLocks noChangeShapeType="1"/>
            </p:cNvSpPr>
            <p:nvPr/>
          </p:nvSpPr>
          <p:spPr bwMode="auto">
            <a:xfrm flipV="1">
              <a:off x="3556" y="1719"/>
              <a:ext cx="0" cy="4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43" name="Freeform 3"/>
            <p:cNvSpPr>
              <a:spLocks/>
            </p:cNvSpPr>
            <p:nvPr/>
          </p:nvSpPr>
          <p:spPr bwMode="auto">
            <a:xfrm>
              <a:off x="2880" y="1712"/>
              <a:ext cx="676" cy="439"/>
            </a:xfrm>
            <a:custGeom>
              <a:avLst/>
              <a:gdLst/>
              <a:ahLst/>
              <a:cxnLst>
                <a:cxn ang="0">
                  <a:pos x="0" y="458"/>
                </a:cxn>
                <a:cxn ang="0">
                  <a:pos x="85" y="369"/>
                </a:cxn>
                <a:cxn ang="0">
                  <a:pos x="170" y="282"/>
                </a:cxn>
                <a:cxn ang="0">
                  <a:pos x="228" y="230"/>
                </a:cxn>
                <a:cxn ang="0">
                  <a:pos x="270" y="190"/>
                </a:cxn>
                <a:cxn ang="0">
                  <a:pos x="382" y="101"/>
                </a:cxn>
                <a:cxn ang="0">
                  <a:pos x="470" y="48"/>
                </a:cxn>
                <a:cxn ang="0">
                  <a:pos x="594" y="8"/>
                </a:cxn>
                <a:cxn ang="0">
                  <a:pos x="676" y="2"/>
                </a:cxn>
              </a:cxnLst>
              <a:rect l="0" t="0" r="r" b="b"/>
              <a:pathLst>
                <a:path w="676" h="458">
                  <a:moveTo>
                    <a:pt x="0" y="458"/>
                  </a:moveTo>
                  <a:cubicBezTo>
                    <a:pt x="28" y="428"/>
                    <a:pt x="57" y="398"/>
                    <a:pt x="85" y="369"/>
                  </a:cubicBezTo>
                  <a:cubicBezTo>
                    <a:pt x="113" y="340"/>
                    <a:pt x="146" y="305"/>
                    <a:pt x="170" y="282"/>
                  </a:cubicBezTo>
                  <a:cubicBezTo>
                    <a:pt x="194" y="259"/>
                    <a:pt x="211" y="245"/>
                    <a:pt x="228" y="230"/>
                  </a:cubicBezTo>
                  <a:cubicBezTo>
                    <a:pt x="245" y="215"/>
                    <a:pt x="244" y="212"/>
                    <a:pt x="270" y="190"/>
                  </a:cubicBezTo>
                  <a:cubicBezTo>
                    <a:pt x="296" y="168"/>
                    <a:pt x="349" y="125"/>
                    <a:pt x="382" y="101"/>
                  </a:cubicBezTo>
                  <a:cubicBezTo>
                    <a:pt x="415" y="77"/>
                    <a:pt x="435" y="64"/>
                    <a:pt x="470" y="48"/>
                  </a:cubicBezTo>
                  <a:cubicBezTo>
                    <a:pt x="505" y="32"/>
                    <a:pt x="560" y="16"/>
                    <a:pt x="594" y="8"/>
                  </a:cubicBezTo>
                  <a:cubicBezTo>
                    <a:pt x="628" y="0"/>
                    <a:pt x="659" y="3"/>
                    <a:pt x="676" y="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44" name="Freeform 4"/>
            <p:cNvSpPr>
              <a:spLocks/>
            </p:cNvSpPr>
            <p:nvPr/>
          </p:nvSpPr>
          <p:spPr bwMode="auto">
            <a:xfrm rot="10800000">
              <a:off x="2203" y="2160"/>
              <a:ext cx="670" cy="451"/>
            </a:xfrm>
            <a:custGeom>
              <a:avLst/>
              <a:gdLst/>
              <a:ahLst/>
              <a:cxnLst>
                <a:cxn ang="0">
                  <a:pos x="0" y="458"/>
                </a:cxn>
                <a:cxn ang="0">
                  <a:pos x="85" y="369"/>
                </a:cxn>
                <a:cxn ang="0">
                  <a:pos x="170" y="282"/>
                </a:cxn>
                <a:cxn ang="0">
                  <a:pos x="228" y="230"/>
                </a:cxn>
                <a:cxn ang="0">
                  <a:pos x="270" y="190"/>
                </a:cxn>
                <a:cxn ang="0">
                  <a:pos x="382" y="101"/>
                </a:cxn>
                <a:cxn ang="0">
                  <a:pos x="470" y="48"/>
                </a:cxn>
                <a:cxn ang="0">
                  <a:pos x="594" y="8"/>
                </a:cxn>
                <a:cxn ang="0">
                  <a:pos x="676" y="2"/>
                </a:cxn>
              </a:cxnLst>
              <a:rect l="0" t="0" r="r" b="b"/>
              <a:pathLst>
                <a:path w="676" h="458">
                  <a:moveTo>
                    <a:pt x="0" y="458"/>
                  </a:moveTo>
                  <a:cubicBezTo>
                    <a:pt x="28" y="428"/>
                    <a:pt x="57" y="398"/>
                    <a:pt x="85" y="369"/>
                  </a:cubicBezTo>
                  <a:cubicBezTo>
                    <a:pt x="113" y="340"/>
                    <a:pt x="146" y="305"/>
                    <a:pt x="170" y="282"/>
                  </a:cubicBezTo>
                  <a:cubicBezTo>
                    <a:pt x="194" y="259"/>
                    <a:pt x="211" y="245"/>
                    <a:pt x="228" y="230"/>
                  </a:cubicBezTo>
                  <a:cubicBezTo>
                    <a:pt x="245" y="215"/>
                    <a:pt x="244" y="212"/>
                    <a:pt x="270" y="190"/>
                  </a:cubicBezTo>
                  <a:cubicBezTo>
                    <a:pt x="296" y="168"/>
                    <a:pt x="349" y="125"/>
                    <a:pt x="382" y="101"/>
                  </a:cubicBezTo>
                  <a:cubicBezTo>
                    <a:pt x="415" y="77"/>
                    <a:pt x="435" y="64"/>
                    <a:pt x="470" y="48"/>
                  </a:cubicBezTo>
                  <a:cubicBezTo>
                    <a:pt x="505" y="32"/>
                    <a:pt x="560" y="16"/>
                    <a:pt x="594" y="8"/>
                  </a:cubicBezTo>
                  <a:cubicBezTo>
                    <a:pt x="628" y="0"/>
                    <a:pt x="659" y="3"/>
                    <a:pt x="676" y="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pic>
          <p:nvPicPr>
            <p:cNvPr id="35846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98" y="2145"/>
              <a:ext cx="725" cy="482"/>
            </a:xfrm>
            <a:prstGeom prst="rect">
              <a:avLst/>
            </a:prstGeom>
            <a:noFill/>
          </p:spPr>
        </p:pic>
        <p:sp>
          <p:nvSpPr>
            <p:cNvPr id="35902" name="Line 62"/>
            <p:cNvSpPr>
              <a:spLocks noChangeShapeType="1"/>
            </p:cNvSpPr>
            <p:nvPr/>
          </p:nvSpPr>
          <p:spPr bwMode="auto">
            <a:xfrm flipV="1">
              <a:off x="2201" y="2155"/>
              <a:ext cx="0" cy="4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83" name="Line 43"/>
            <p:cNvSpPr>
              <a:spLocks noChangeShapeType="1"/>
            </p:cNvSpPr>
            <p:nvPr/>
          </p:nvSpPr>
          <p:spPr bwMode="auto">
            <a:xfrm flipV="1">
              <a:off x="3107" y="1933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88" name="Line 48"/>
            <p:cNvSpPr>
              <a:spLocks noChangeShapeType="1"/>
            </p:cNvSpPr>
            <p:nvPr/>
          </p:nvSpPr>
          <p:spPr bwMode="auto">
            <a:xfrm flipV="1">
              <a:off x="4014" y="1933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98" name="Line 58"/>
            <p:cNvSpPr>
              <a:spLocks noChangeShapeType="1"/>
            </p:cNvSpPr>
            <p:nvPr/>
          </p:nvSpPr>
          <p:spPr bwMode="auto">
            <a:xfrm flipV="1">
              <a:off x="2654" y="2179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901" name="Line 61"/>
            <p:cNvSpPr>
              <a:spLocks noChangeShapeType="1"/>
            </p:cNvSpPr>
            <p:nvPr/>
          </p:nvSpPr>
          <p:spPr bwMode="auto">
            <a:xfrm>
              <a:off x="1756" y="2382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903" name="Line 63"/>
            <p:cNvSpPr>
              <a:spLocks noChangeShapeType="1"/>
            </p:cNvSpPr>
            <p:nvPr/>
          </p:nvSpPr>
          <p:spPr bwMode="auto">
            <a:xfrm flipV="1">
              <a:off x="1747" y="2170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53" name="Line 13"/>
            <p:cNvSpPr>
              <a:spLocks noChangeShapeType="1"/>
            </p:cNvSpPr>
            <p:nvPr/>
          </p:nvSpPr>
          <p:spPr bwMode="auto">
            <a:xfrm>
              <a:off x="3110" y="1933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885" name="Oval 45"/>
            <p:cNvSpPr>
              <a:spLocks noChangeArrowheads="1"/>
            </p:cNvSpPr>
            <p:nvPr/>
          </p:nvSpPr>
          <p:spPr bwMode="auto">
            <a:xfrm>
              <a:off x="3089" y="1910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909" name="Oval 69"/>
            <p:cNvSpPr>
              <a:spLocks noChangeArrowheads="1"/>
            </p:cNvSpPr>
            <p:nvPr/>
          </p:nvSpPr>
          <p:spPr bwMode="auto">
            <a:xfrm>
              <a:off x="2626" y="2359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99" name="Oval 59"/>
            <p:cNvSpPr>
              <a:spLocks noChangeArrowheads="1"/>
            </p:cNvSpPr>
            <p:nvPr/>
          </p:nvSpPr>
          <p:spPr bwMode="auto">
            <a:xfrm>
              <a:off x="2182" y="2584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904" name="Oval 64"/>
            <p:cNvSpPr>
              <a:spLocks noChangeArrowheads="1"/>
            </p:cNvSpPr>
            <p:nvPr/>
          </p:nvSpPr>
          <p:spPr bwMode="auto">
            <a:xfrm>
              <a:off x="1726" y="236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900" name="Oval 60"/>
            <p:cNvSpPr>
              <a:spLocks noChangeArrowheads="1"/>
            </p:cNvSpPr>
            <p:nvPr/>
          </p:nvSpPr>
          <p:spPr bwMode="auto">
            <a:xfrm>
              <a:off x="1501" y="213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87" name="Oval 47"/>
            <p:cNvSpPr>
              <a:spLocks noChangeArrowheads="1"/>
            </p:cNvSpPr>
            <p:nvPr/>
          </p:nvSpPr>
          <p:spPr bwMode="auto">
            <a:xfrm>
              <a:off x="3536" y="1685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89" name="Oval 49"/>
            <p:cNvSpPr>
              <a:spLocks noChangeArrowheads="1"/>
            </p:cNvSpPr>
            <p:nvPr/>
          </p:nvSpPr>
          <p:spPr bwMode="auto">
            <a:xfrm>
              <a:off x="3993" y="1912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81" name="Oval 41"/>
            <p:cNvSpPr>
              <a:spLocks noChangeArrowheads="1"/>
            </p:cNvSpPr>
            <p:nvPr/>
          </p:nvSpPr>
          <p:spPr bwMode="auto">
            <a:xfrm>
              <a:off x="4216" y="2136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80" name="Oval 40"/>
            <p:cNvSpPr>
              <a:spLocks noChangeArrowheads="1"/>
            </p:cNvSpPr>
            <p:nvPr/>
          </p:nvSpPr>
          <p:spPr bwMode="auto">
            <a:xfrm>
              <a:off x="2857" y="2137"/>
              <a:ext cx="45" cy="4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6024" name="Line 184"/>
          <p:cNvSpPr>
            <a:spLocks noChangeShapeType="1"/>
          </p:cNvSpPr>
          <p:nvPr/>
        </p:nvSpPr>
        <p:spPr bwMode="auto">
          <a:xfrm>
            <a:off x="255588" y="3357563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025" name="Line 185"/>
          <p:cNvSpPr>
            <a:spLocks noChangeShapeType="1"/>
          </p:cNvSpPr>
          <p:nvPr/>
        </p:nvSpPr>
        <p:spPr bwMode="auto">
          <a:xfrm>
            <a:off x="8893175" y="3357563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026" name="Text Box 186"/>
          <p:cNvSpPr txBox="1">
            <a:spLocks noChangeArrowheads="1"/>
          </p:cNvSpPr>
          <p:nvPr/>
        </p:nvSpPr>
        <p:spPr bwMode="auto">
          <a:xfrm>
            <a:off x="395288" y="6165850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График функции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y=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называется </a:t>
            </a:r>
            <a:r>
              <a:rPr lang="ru-RU" sz="2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косинусоидой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-0.1177 4.44444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5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5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5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5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5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5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63" presetClass="pat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6 1.48148E-6 L 0.47292 0.00023 " pathEditMode="relative" rAng="0" ptsTypes="AA">
                                      <p:cBhvr>
                                        <p:cTn id="5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63" presetClass="pat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47291 -0.00024 L -3.05556E-6 4.44444E-6 " pathEditMode="relative" rAng="0" ptsTypes="AA">
                                      <p:cBhvr>
                                        <p:cTn id="64" dur="5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84" grpId="0" animBg="1"/>
      <p:bldP spid="35858" grpId="0" animBg="1"/>
      <p:bldP spid="35879" grpId="0" animBg="1"/>
      <p:bldP spid="35894" grpId="0" animBg="1"/>
      <p:bldP spid="35895" grpId="0" animBg="1"/>
      <p:bldP spid="35897" grpId="0" animBg="1"/>
      <p:bldP spid="35929" grpId="0"/>
      <p:bldP spid="36026" grpId="0"/>
      <p:bldP spid="3602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1600200"/>
            <a:ext cx="4038600" cy="218598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643042" y="2143116"/>
            <a:ext cx="7143800" cy="2154436"/>
          </a:xfrm>
          <a:prstGeom prst="rect">
            <a:avLst/>
          </a:prstGeom>
          <a:solidFill>
            <a:srgbClr val="CCECFF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 flip="none" rotWithShape="1">
                  <a:gsLst>
                    <a:gs pos="0">
                      <a:srgbClr val="000082"/>
                    </a:gs>
                    <a:gs pos="37000">
                      <a:srgbClr val="0047FF"/>
                    </a:gs>
                    <a:gs pos="34000">
                      <a:srgbClr val="FF99CC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21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4000" b="1" dirty="0" smtClean="0">
                <a:ln w="11430"/>
                <a:gradFill flip="none" rotWithShape="1">
                  <a:gsLst>
                    <a:gs pos="0">
                      <a:srgbClr val="000082"/>
                    </a:gs>
                    <a:gs pos="37000">
                      <a:srgbClr val="0047FF"/>
                    </a:gs>
                    <a:gs pos="34000">
                      <a:srgbClr val="FF99CC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21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Графики</a:t>
            </a:r>
            <a:r>
              <a:rPr lang="en-US" sz="4000" b="1" dirty="0" smtClean="0">
                <a:ln w="11430"/>
                <a:gradFill flip="none" rotWithShape="1">
                  <a:gsLst>
                    <a:gs pos="0">
                      <a:srgbClr val="000082"/>
                    </a:gs>
                    <a:gs pos="37000">
                      <a:srgbClr val="0047FF"/>
                    </a:gs>
                    <a:gs pos="34000">
                      <a:srgbClr val="FF99CC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21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n w="11430"/>
                <a:gradFill flip="none" rotWithShape="1">
                  <a:gsLst>
                    <a:gs pos="0">
                      <a:srgbClr val="000082"/>
                    </a:gs>
                    <a:gs pos="37000">
                      <a:srgbClr val="0047FF"/>
                    </a:gs>
                    <a:gs pos="34000">
                      <a:srgbClr val="FF99CC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21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функций</a:t>
            </a:r>
            <a:r>
              <a:rPr lang="en-US" sz="4000" b="1" dirty="0" smtClean="0">
                <a:ln w="11430"/>
                <a:gradFill flip="none" rotWithShape="1">
                  <a:gsLst>
                    <a:gs pos="0">
                      <a:srgbClr val="000082"/>
                    </a:gs>
                    <a:gs pos="37000">
                      <a:srgbClr val="0047FF"/>
                    </a:gs>
                    <a:gs pos="34000">
                      <a:srgbClr val="FF99CC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21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 smtClean="0">
              <a:ln w="11430"/>
              <a:gradFill flip="none" rotWithShape="1">
                <a:gsLst>
                  <a:gs pos="0">
                    <a:srgbClr val="000082"/>
                  </a:gs>
                  <a:gs pos="37000">
                    <a:srgbClr val="0047FF"/>
                  </a:gs>
                  <a:gs pos="34000">
                    <a:srgbClr val="FF99CC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21000">
                    <a:srgbClr val="000082"/>
                  </a:gs>
                  <a:gs pos="100000">
                    <a:srgbClr val="0047FF"/>
                  </a:gs>
                </a:gsLst>
                <a:lin ang="162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n w="11430"/>
                <a:gradFill flip="none" rotWithShape="1">
                  <a:gsLst>
                    <a:gs pos="0">
                      <a:srgbClr val="000082"/>
                    </a:gs>
                    <a:gs pos="37000">
                      <a:srgbClr val="0047FF"/>
                    </a:gs>
                    <a:gs pos="34000">
                      <a:srgbClr val="FF99CC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21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y=</a:t>
            </a:r>
            <a:r>
              <a:rPr lang="en-US" sz="4000" b="1" dirty="0" err="1" smtClean="0">
                <a:ln w="11430"/>
                <a:gradFill flip="none" rotWithShape="1">
                  <a:gsLst>
                    <a:gs pos="0">
                      <a:srgbClr val="000082"/>
                    </a:gs>
                    <a:gs pos="37000">
                      <a:srgbClr val="0047FF"/>
                    </a:gs>
                    <a:gs pos="34000">
                      <a:srgbClr val="FF99CC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21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4000" b="1" dirty="0" smtClean="0">
                <a:ln w="11430"/>
                <a:gradFill flip="none" rotWithShape="1">
                  <a:gsLst>
                    <a:gs pos="0">
                      <a:srgbClr val="000082"/>
                    </a:gs>
                    <a:gs pos="37000">
                      <a:srgbClr val="0047FF"/>
                    </a:gs>
                    <a:gs pos="34000">
                      <a:srgbClr val="FF99CC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21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x,  y =</a:t>
            </a:r>
            <a:r>
              <a:rPr lang="en-US" sz="4000" b="1" dirty="0" err="1" smtClean="0">
                <a:ln w="11430"/>
                <a:gradFill flip="none" rotWithShape="1">
                  <a:gsLst>
                    <a:gs pos="0">
                      <a:srgbClr val="000082"/>
                    </a:gs>
                    <a:gs pos="37000">
                      <a:srgbClr val="0047FF"/>
                    </a:gs>
                    <a:gs pos="34000">
                      <a:srgbClr val="FF99CC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21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ctg</a:t>
            </a:r>
            <a:r>
              <a:rPr lang="en-US" sz="4000" b="1" dirty="0" smtClean="0">
                <a:ln w="11430"/>
                <a:gradFill flip="none" rotWithShape="1">
                  <a:gsLst>
                    <a:gs pos="0">
                      <a:srgbClr val="000082"/>
                    </a:gs>
                    <a:gs pos="37000">
                      <a:srgbClr val="0047FF"/>
                    </a:gs>
                    <a:gs pos="34000">
                      <a:srgbClr val="FF99CC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21000">
                      <a:srgbClr val="000082"/>
                    </a:gs>
                    <a:gs pos="100000">
                      <a:srgbClr val="0047FF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</a:t>
            </a:r>
            <a:endParaRPr lang="ru-RU" sz="4000" b="1" dirty="0" smtClean="0">
              <a:ln w="11430"/>
              <a:gradFill flip="none" rotWithShape="1">
                <a:gsLst>
                  <a:gs pos="0">
                    <a:srgbClr val="000082"/>
                  </a:gs>
                  <a:gs pos="37000">
                    <a:srgbClr val="0047FF"/>
                  </a:gs>
                  <a:gs pos="34000">
                    <a:srgbClr val="FF99CC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21000">
                    <a:srgbClr val="000082"/>
                  </a:gs>
                  <a:gs pos="100000">
                    <a:srgbClr val="0047FF"/>
                  </a:gs>
                </a:gsLst>
                <a:lin ang="162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0" y="5949950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0" y="4868863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0" y="2709863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0" y="162877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2411413" y="0"/>
            <a:ext cx="0" cy="6858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252413" y="0"/>
            <a:ext cx="0" cy="6858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1331913" y="0"/>
            <a:ext cx="0" cy="6858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3492500" y="0"/>
            <a:ext cx="0" cy="6858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5653088" y="0"/>
            <a:ext cx="0" cy="6858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6732588" y="0"/>
            <a:ext cx="0" cy="6858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7813675" y="0"/>
            <a:ext cx="0" cy="6858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>
            <a:off x="8893175" y="0"/>
            <a:ext cx="0" cy="6858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0" y="3789363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952" name="Line 88"/>
          <p:cNvSpPr>
            <a:spLocks noChangeShapeType="1"/>
          </p:cNvSpPr>
          <p:nvPr/>
        </p:nvSpPr>
        <p:spPr bwMode="auto">
          <a:xfrm flipV="1">
            <a:off x="2411413" y="115888"/>
            <a:ext cx="0" cy="655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954" name="Line 90"/>
          <p:cNvSpPr>
            <a:spLocks noChangeShapeType="1"/>
          </p:cNvSpPr>
          <p:nvPr/>
        </p:nvSpPr>
        <p:spPr bwMode="auto">
          <a:xfrm flipV="1">
            <a:off x="4029075" y="182563"/>
            <a:ext cx="0" cy="64817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81" name="Oval 17"/>
          <p:cNvSpPr>
            <a:spLocks noChangeArrowheads="1"/>
          </p:cNvSpPr>
          <p:nvPr/>
        </p:nvSpPr>
        <p:spPr bwMode="auto">
          <a:xfrm>
            <a:off x="250825" y="2708275"/>
            <a:ext cx="2160588" cy="21605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2916238" y="3789363"/>
            <a:ext cx="60483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 flipH="1" flipV="1">
            <a:off x="5651500" y="188913"/>
            <a:ext cx="0" cy="63357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115888" y="3803650"/>
            <a:ext cx="2484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 flipV="1">
            <a:off x="1331913" y="2349500"/>
            <a:ext cx="0" cy="2752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86" name="Arc 22"/>
          <p:cNvSpPr>
            <a:spLocks/>
          </p:cNvSpPr>
          <p:nvPr/>
        </p:nvSpPr>
        <p:spPr bwMode="auto">
          <a:xfrm rot="10800000" flipH="1" flipV="1">
            <a:off x="1325563" y="2708275"/>
            <a:ext cx="1087437" cy="2162175"/>
          </a:xfrm>
          <a:custGeom>
            <a:avLst/>
            <a:gdLst>
              <a:gd name="G0" fmla="+- 127 0 0"/>
              <a:gd name="G1" fmla="+- 21600 0 0"/>
              <a:gd name="G2" fmla="+- 21600 0 0"/>
              <a:gd name="T0" fmla="*/ 223 w 21727"/>
              <a:gd name="T1" fmla="*/ 0 h 43200"/>
              <a:gd name="T2" fmla="*/ 0 w 21727"/>
              <a:gd name="T3" fmla="*/ 43200 h 43200"/>
              <a:gd name="T4" fmla="*/ 127 w 21727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27" h="43200" fill="none" extrusionOk="0">
                <a:moveTo>
                  <a:pt x="222" y="0"/>
                </a:moveTo>
                <a:cubicBezTo>
                  <a:pt x="12114" y="53"/>
                  <a:pt x="21727" y="9708"/>
                  <a:pt x="21727" y="21600"/>
                </a:cubicBezTo>
                <a:cubicBezTo>
                  <a:pt x="21727" y="33529"/>
                  <a:pt x="12056" y="43200"/>
                  <a:pt x="127" y="43200"/>
                </a:cubicBezTo>
                <a:cubicBezTo>
                  <a:pt x="84" y="43200"/>
                  <a:pt x="42" y="43199"/>
                  <a:pt x="0" y="43199"/>
                </a:cubicBezTo>
              </a:path>
              <a:path w="21727" h="43200" stroke="0" extrusionOk="0">
                <a:moveTo>
                  <a:pt x="222" y="0"/>
                </a:moveTo>
                <a:cubicBezTo>
                  <a:pt x="12114" y="53"/>
                  <a:pt x="21727" y="9708"/>
                  <a:pt x="21727" y="21600"/>
                </a:cubicBezTo>
                <a:cubicBezTo>
                  <a:pt x="21727" y="33529"/>
                  <a:pt x="12056" y="43200"/>
                  <a:pt x="127" y="43200"/>
                </a:cubicBezTo>
                <a:cubicBezTo>
                  <a:pt x="84" y="43200"/>
                  <a:pt x="42" y="43199"/>
                  <a:pt x="0" y="43199"/>
                </a:cubicBezTo>
                <a:lnTo>
                  <a:pt x="127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4033838" y="3789363"/>
            <a:ext cx="32416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89" name="Oval 25"/>
          <p:cNvSpPr>
            <a:spLocks noChangeArrowheads="1"/>
          </p:cNvSpPr>
          <p:nvPr/>
        </p:nvSpPr>
        <p:spPr bwMode="auto">
          <a:xfrm>
            <a:off x="1290638" y="4826000"/>
            <a:ext cx="90487" cy="904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2411413" y="3429000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  <a:endParaRPr lang="ru-RU"/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5651500" y="3789363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  <a:endParaRPr lang="ru-RU"/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0" y="3357563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sym typeface="Symbol" pitchFamily="18" charset="2"/>
              </a:rPr>
              <a:t></a:t>
            </a:r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8710613" y="3357563"/>
            <a:ext cx="433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x</a:t>
            </a:r>
            <a:endParaRPr lang="ru-RU" i="1"/>
          </a:p>
        </p:txBody>
      </p:sp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2411413" y="3789363"/>
            <a:ext cx="433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x</a:t>
            </a:r>
            <a:endParaRPr lang="ru-RU" i="1"/>
          </a:p>
        </p:txBody>
      </p:sp>
      <p:sp>
        <p:nvSpPr>
          <p:cNvPr id="36896" name="Text Box 32"/>
          <p:cNvSpPr txBox="1">
            <a:spLocks noChangeArrowheads="1"/>
          </p:cNvSpPr>
          <p:nvPr/>
        </p:nvSpPr>
        <p:spPr bwMode="auto">
          <a:xfrm>
            <a:off x="1331913" y="2133600"/>
            <a:ext cx="433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y</a:t>
            </a:r>
            <a:endParaRPr lang="ru-RU" i="1"/>
          </a:p>
        </p:txBody>
      </p:sp>
      <p:sp>
        <p:nvSpPr>
          <p:cNvPr id="36897" name="Text Box 33"/>
          <p:cNvSpPr txBox="1">
            <a:spLocks noChangeArrowheads="1"/>
          </p:cNvSpPr>
          <p:nvPr/>
        </p:nvSpPr>
        <p:spPr bwMode="auto">
          <a:xfrm>
            <a:off x="5292725" y="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y</a:t>
            </a:r>
            <a:endParaRPr lang="ru-RU" i="1"/>
          </a:p>
        </p:txBody>
      </p:sp>
      <p:graphicFrame>
        <p:nvGraphicFramePr>
          <p:cNvPr id="36958" name="Object 9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635375" y="3213100"/>
          <a:ext cx="4064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2" name="Equation" r:id="rId3" imgW="279360" imgH="393480" progId="">
                  <p:embed/>
                </p:oleObj>
              </mc:Choice>
              <mc:Fallback>
                <p:oleObj name="Equation" r:id="rId3" imgW="279360" imgH="3934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213100"/>
                        <a:ext cx="406400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99" name="Object 3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042988" y="2133600"/>
          <a:ext cx="24288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3" name="Equation" r:id="rId5" imgW="164880" imgH="393480" progId="">
                  <p:embed/>
                </p:oleObj>
              </mc:Choice>
              <mc:Fallback>
                <p:oleObj name="Equation" r:id="rId5" imgW="164880" imgH="3934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133600"/>
                        <a:ext cx="242887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01" name="Text Box 37"/>
          <p:cNvSpPr txBox="1">
            <a:spLocks noChangeArrowheads="1"/>
          </p:cNvSpPr>
          <p:nvPr/>
        </p:nvSpPr>
        <p:spPr bwMode="auto">
          <a:xfrm>
            <a:off x="1042988" y="3789363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  <a:endParaRPr lang="ru-RU"/>
          </a:p>
        </p:txBody>
      </p:sp>
      <p:sp>
        <p:nvSpPr>
          <p:cNvPr id="36902" name="Text Box 38"/>
          <p:cNvSpPr txBox="1">
            <a:spLocks noChangeArrowheads="1"/>
          </p:cNvSpPr>
          <p:nvPr/>
        </p:nvSpPr>
        <p:spPr bwMode="auto">
          <a:xfrm>
            <a:off x="2124075" y="3738563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  <a:endParaRPr lang="ru-RU"/>
          </a:p>
        </p:txBody>
      </p:sp>
      <p:sp>
        <p:nvSpPr>
          <p:cNvPr id="36903" name="Text Box 39"/>
          <p:cNvSpPr txBox="1">
            <a:spLocks noChangeArrowheads="1"/>
          </p:cNvSpPr>
          <p:nvPr/>
        </p:nvSpPr>
        <p:spPr bwMode="auto">
          <a:xfrm>
            <a:off x="1042988" y="2708275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  <a:endParaRPr lang="ru-RU"/>
          </a:p>
        </p:txBody>
      </p:sp>
      <p:sp>
        <p:nvSpPr>
          <p:cNvPr id="36906" name="Line 42"/>
          <p:cNvSpPr>
            <a:spLocks noChangeShapeType="1"/>
          </p:cNvSpPr>
          <p:nvPr/>
        </p:nvSpPr>
        <p:spPr bwMode="auto">
          <a:xfrm flipH="1" flipV="1">
            <a:off x="2411413" y="3789363"/>
            <a:ext cx="0" cy="27352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oval" w="sm" len="sm"/>
            <a:tailEnd type="none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908" name="Text Box 44"/>
          <p:cNvSpPr txBox="1">
            <a:spLocks noChangeArrowheads="1"/>
          </p:cNvSpPr>
          <p:nvPr/>
        </p:nvSpPr>
        <p:spPr bwMode="auto">
          <a:xfrm>
            <a:off x="1490663" y="484028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ym typeface="Symbol" pitchFamily="18" charset="2"/>
              </a:rPr>
              <a:t></a:t>
            </a:r>
            <a:r>
              <a:rPr lang="en-US" baseline="-25000">
                <a:sym typeface="Symbol" pitchFamily="18" charset="2"/>
              </a:rPr>
              <a:t>1</a:t>
            </a:r>
            <a:endParaRPr lang="ru-RU" baseline="-25000">
              <a:sym typeface="Symbol" pitchFamily="18" charset="2"/>
            </a:endParaRPr>
          </a:p>
        </p:txBody>
      </p:sp>
      <p:sp>
        <p:nvSpPr>
          <p:cNvPr id="36909" name="Text Box 45"/>
          <p:cNvSpPr txBox="1">
            <a:spLocks noChangeArrowheads="1"/>
          </p:cNvSpPr>
          <p:nvPr/>
        </p:nvSpPr>
        <p:spPr bwMode="auto">
          <a:xfrm>
            <a:off x="1839913" y="46339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ym typeface="Symbol" pitchFamily="18" charset="2"/>
              </a:rPr>
              <a:t></a:t>
            </a:r>
            <a:r>
              <a:rPr lang="en-US" baseline="-25000">
                <a:sym typeface="Symbol" pitchFamily="18" charset="2"/>
              </a:rPr>
              <a:t>2</a:t>
            </a:r>
            <a:endParaRPr lang="ru-RU" baseline="-25000">
              <a:sym typeface="Symbol" pitchFamily="18" charset="2"/>
            </a:endParaRPr>
          </a:p>
        </p:txBody>
      </p:sp>
      <p:sp>
        <p:nvSpPr>
          <p:cNvPr id="36910" name="Text Box 46"/>
          <p:cNvSpPr txBox="1">
            <a:spLocks noChangeArrowheads="1"/>
          </p:cNvSpPr>
          <p:nvPr/>
        </p:nvSpPr>
        <p:spPr bwMode="auto">
          <a:xfrm>
            <a:off x="2074863" y="43354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ym typeface="Symbol" pitchFamily="18" charset="2"/>
              </a:rPr>
              <a:t></a:t>
            </a:r>
            <a:r>
              <a:rPr lang="en-US" baseline="-25000">
                <a:sym typeface="Symbol" pitchFamily="18" charset="2"/>
              </a:rPr>
              <a:t>3</a:t>
            </a:r>
            <a:endParaRPr lang="ru-RU" baseline="-25000">
              <a:sym typeface="Symbol" pitchFamily="18" charset="2"/>
            </a:endParaRPr>
          </a:p>
        </p:txBody>
      </p:sp>
      <p:sp>
        <p:nvSpPr>
          <p:cNvPr id="36911" name="Text Box 47"/>
          <p:cNvSpPr txBox="1">
            <a:spLocks noChangeArrowheads="1"/>
          </p:cNvSpPr>
          <p:nvPr/>
        </p:nvSpPr>
        <p:spPr bwMode="auto">
          <a:xfrm>
            <a:off x="4937125" y="330835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ym typeface="Symbol" pitchFamily="18" charset="2"/>
              </a:rPr>
              <a:t></a:t>
            </a:r>
            <a:r>
              <a:rPr lang="en-US" baseline="-25000">
                <a:sym typeface="Symbol" pitchFamily="18" charset="2"/>
              </a:rPr>
              <a:t>3</a:t>
            </a:r>
            <a:endParaRPr lang="ru-RU" baseline="-25000">
              <a:sym typeface="Symbol" pitchFamily="18" charset="2"/>
            </a:endParaRPr>
          </a:p>
        </p:txBody>
      </p:sp>
      <p:sp>
        <p:nvSpPr>
          <p:cNvPr id="36912" name="Text Box 48"/>
          <p:cNvSpPr txBox="1">
            <a:spLocks noChangeArrowheads="1"/>
          </p:cNvSpPr>
          <p:nvPr/>
        </p:nvSpPr>
        <p:spPr bwMode="auto">
          <a:xfrm>
            <a:off x="4572000" y="33004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ym typeface="Symbol" pitchFamily="18" charset="2"/>
              </a:rPr>
              <a:t></a:t>
            </a:r>
            <a:r>
              <a:rPr lang="en-US" baseline="-25000">
                <a:sym typeface="Symbol" pitchFamily="18" charset="2"/>
              </a:rPr>
              <a:t>2</a:t>
            </a:r>
            <a:endParaRPr lang="ru-RU" baseline="-25000">
              <a:sym typeface="Symbol" pitchFamily="18" charset="2"/>
            </a:endParaRPr>
          </a:p>
        </p:txBody>
      </p:sp>
      <p:sp>
        <p:nvSpPr>
          <p:cNvPr id="36915" name="Oval 51"/>
          <p:cNvSpPr>
            <a:spLocks noChangeArrowheads="1"/>
          </p:cNvSpPr>
          <p:nvPr/>
        </p:nvSpPr>
        <p:spPr bwMode="auto">
          <a:xfrm>
            <a:off x="4432300" y="3744913"/>
            <a:ext cx="90488" cy="9048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16" name="Oval 52"/>
          <p:cNvSpPr>
            <a:spLocks noChangeArrowheads="1"/>
          </p:cNvSpPr>
          <p:nvPr/>
        </p:nvSpPr>
        <p:spPr bwMode="auto">
          <a:xfrm>
            <a:off x="4787900" y="3744913"/>
            <a:ext cx="90488" cy="9048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17" name="Oval 53"/>
          <p:cNvSpPr>
            <a:spLocks noChangeArrowheads="1"/>
          </p:cNvSpPr>
          <p:nvPr/>
        </p:nvSpPr>
        <p:spPr bwMode="auto">
          <a:xfrm>
            <a:off x="5106988" y="3740150"/>
            <a:ext cx="90487" cy="9048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18" name="Text Box 54"/>
          <p:cNvSpPr txBox="1">
            <a:spLocks noChangeArrowheads="1"/>
          </p:cNvSpPr>
          <p:nvPr/>
        </p:nvSpPr>
        <p:spPr bwMode="auto">
          <a:xfrm>
            <a:off x="4230688" y="32940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ym typeface="Symbol" pitchFamily="18" charset="2"/>
              </a:rPr>
              <a:t></a:t>
            </a:r>
            <a:r>
              <a:rPr lang="en-US" baseline="-25000">
                <a:sym typeface="Symbol" pitchFamily="18" charset="2"/>
              </a:rPr>
              <a:t>1</a:t>
            </a:r>
            <a:endParaRPr lang="ru-RU" baseline="-25000">
              <a:sym typeface="Symbol" pitchFamily="18" charset="2"/>
            </a:endParaRPr>
          </a:p>
        </p:txBody>
      </p:sp>
      <p:sp>
        <p:nvSpPr>
          <p:cNvPr id="36923" name="Text Box 59"/>
          <p:cNvSpPr txBox="1">
            <a:spLocks noChangeArrowheads="1"/>
          </p:cNvSpPr>
          <p:nvPr/>
        </p:nvSpPr>
        <p:spPr bwMode="auto">
          <a:xfrm>
            <a:off x="5292725" y="2420938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  <a:endParaRPr lang="ru-RU"/>
          </a:p>
        </p:txBody>
      </p:sp>
      <p:sp>
        <p:nvSpPr>
          <p:cNvPr id="36924" name="Line 60"/>
          <p:cNvSpPr>
            <a:spLocks noChangeShapeType="1"/>
          </p:cNvSpPr>
          <p:nvPr/>
        </p:nvSpPr>
        <p:spPr bwMode="auto">
          <a:xfrm flipH="1">
            <a:off x="5580063" y="2708275"/>
            <a:ext cx="1444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928" name="Oval 64"/>
          <p:cNvSpPr>
            <a:spLocks noChangeArrowheads="1"/>
          </p:cNvSpPr>
          <p:nvPr/>
        </p:nvSpPr>
        <p:spPr bwMode="auto">
          <a:xfrm>
            <a:off x="3987800" y="3740150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29" name="Oval 65"/>
          <p:cNvSpPr>
            <a:spLocks noChangeArrowheads="1"/>
          </p:cNvSpPr>
          <p:nvPr/>
        </p:nvSpPr>
        <p:spPr bwMode="auto">
          <a:xfrm>
            <a:off x="1289050" y="2665413"/>
            <a:ext cx="90488" cy="904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37" name="Line 73"/>
          <p:cNvSpPr>
            <a:spLocks noChangeShapeType="1"/>
          </p:cNvSpPr>
          <p:nvPr/>
        </p:nvSpPr>
        <p:spPr bwMode="auto">
          <a:xfrm>
            <a:off x="2411413" y="3789363"/>
            <a:ext cx="0" cy="1295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oval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953" name="Line 89"/>
          <p:cNvSpPr>
            <a:spLocks noChangeShapeType="1"/>
          </p:cNvSpPr>
          <p:nvPr/>
        </p:nvSpPr>
        <p:spPr bwMode="auto">
          <a:xfrm flipV="1">
            <a:off x="7270750" y="115888"/>
            <a:ext cx="0" cy="64817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925" name="Oval 61"/>
          <p:cNvSpPr>
            <a:spLocks noChangeArrowheads="1"/>
          </p:cNvSpPr>
          <p:nvPr/>
        </p:nvSpPr>
        <p:spPr bwMode="auto">
          <a:xfrm>
            <a:off x="3984625" y="3740150"/>
            <a:ext cx="90488" cy="904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55" name="Line 91"/>
          <p:cNvSpPr>
            <a:spLocks noChangeShapeType="1"/>
          </p:cNvSpPr>
          <p:nvPr/>
        </p:nvSpPr>
        <p:spPr bwMode="auto">
          <a:xfrm>
            <a:off x="1331913" y="3789363"/>
            <a:ext cx="1079500" cy="273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904" name="Oval 40"/>
          <p:cNvSpPr>
            <a:spLocks noChangeArrowheads="1"/>
          </p:cNvSpPr>
          <p:nvPr/>
        </p:nvSpPr>
        <p:spPr bwMode="auto">
          <a:xfrm>
            <a:off x="1692275" y="4748213"/>
            <a:ext cx="90488" cy="9048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56" name="Line 92"/>
          <p:cNvSpPr>
            <a:spLocks noChangeShapeType="1"/>
          </p:cNvSpPr>
          <p:nvPr/>
        </p:nvSpPr>
        <p:spPr bwMode="auto">
          <a:xfrm>
            <a:off x="1331913" y="3789363"/>
            <a:ext cx="10795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913" name="Oval 49"/>
          <p:cNvSpPr>
            <a:spLocks noChangeArrowheads="1"/>
          </p:cNvSpPr>
          <p:nvPr/>
        </p:nvSpPr>
        <p:spPr bwMode="auto">
          <a:xfrm>
            <a:off x="1979613" y="4581525"/>
            <a:ext cx="90487" cy="9048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57" name="Line 93"/>
          <p:cNvSpPr>
            <a:spLocks noChangeShapeType="1"/>
          </p:cNvSpPr>
          <p:nvPr/>
        </p:nvSpPr>
        <p:spPr bwMode="auto">
          <a:xfrm>
            <a:off x="1331913" y="3789363"/>
            <a:ext cx="10795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914" name="Oval 50"/>
          <p:cNvSpPr>
            <a:spLocks noChangeArrowheads="1"/>
          </p:cNvSpPr>
          <p:nvPr/>
        </p:nvSpPr>
        <p:spPr bwMode="auto">
          <a:xfrm>
            <a:off x="2208213" y="4298950"/>
            <a:ext cx="90487" cy="9048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6961" name="Object 97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869950" y="4941888"/>
          <a:ext cx="4079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4" name="Equation" r:id="rId7" imgW="279360" imgH="393480" progId="">
                  <p:embed/>
                </p:oleObj>
              </mc:Choice>
              <mc:Fallback>
                <p:oleObj name="Equation" r:id="rId7" imgW="279360" imgH="3934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4941888"/>
                        <a:ext cx="407988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64" name="Object 100"/>
          <p:cNvGraphicFramePr>
            <a:graphicFrameLocks noChangeAspect="1"/>
          </p:cNvGraphicFramePr>
          <p:nvPr/>
        </p:nvGraphicFramePr>
        <p:xfrm>
          <a:off x="7316788" y="3179763"/>
          <a:ext cx="24288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5" name="Equation" r:id="rId8" imgW="164880" imgH="393480" progId="">
                  <p:embed/>
                </p:oleObj>
              </mc:Choice>
              <mc:Fallback>
                <p:oleObj name="Equation" r:id="rId8" imgW="164880" imgH="39348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788" y="3179763"/>
                        <a:ext cx="242887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31" name="Oval 67"/>
          <p:cNvSpPr>
            <a:spLocks noChangeArrowheads="1"/>
          </p:cNvSpPr>
          <p:nvPr/>
        </p:nvSpPr>
        <p:spPr bwMode="auto">
          <a:xfrm>
            <a:off x="7219950" y="3741738"/>
            <a:ext cx="90488" cy="904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68" name="Text Box 104"/>
          <p:cNvSpPr txBox="1">
            <a:spLocks noChangeArrowheads="1"/>
          </p:cNvSpPr>
          <p:nvPr/>
        </p:nvSpPr>
        <p:spPr bwMode="auto">
          <a:xfrm>
            <a:off x="1258888" y="115888"/>
            <a:ext cx="1079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линия </a:t>
            </a:r>
            <a:r>
              <a:rPr lang="ru-RU" sz="1400" b="1"/>
              <a:t>тангенсов</a:t>
            </a:r>
          </a:p>
        </p:txBody>
      </p:sp>
      <p:sp>
        <p:nvSpPr>
          <p:cNvPr id="36969" name="Line 105"/>
          <p:cNvSpPr>
            <a:spLocks noChangeShapeType="1"/>
          </p:cNvSpPr>
          <p:nvPr/>
        </p:nvSpPr>
        <p:spPr bwMode="auto">
          <a:xfrm>
            <a:off x="2411413" y="3789363"/>
            <a:ext cx="0" cy="647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oval" w="sm" len="sm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966" name="Oval 102"/>
          <p:cNvSpPr>
            <a:spLocks noChangeArrowheads="1"/>
          </p:cNvSpPr>
          <p:nvPr/>
        </p:nvSpPr>
        <p:spPr bwMode="auto">
          <a:xfrm>
            <a:off x="2363788" y="3749675"/>
            <a:ext cx="9048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71" name="Freeform 107"/>
          <p:cNvSpPr>
            <a:spLocks/>
          </p:cNvSpPr>
          <p:nvPr/>
        </p:nvSpPr>
        <p:spPr bwMode="auto">
          <a:xfrm>
            <a:off x="4427538" y="3789363"/>
            <a:ext cx="1223962" cy="2952750"/>
          </a:xfrm>
          <a:custGeom>
            <a:avLst/>
            <a:gdLst/>
            <a:ahLst/>
            <a:cxnLst>
              <a:cxn ang="0">
                <a:pos x="771" y="0"/>
              </a:cxn>
              <a:cxn ang="0">
                <a:pos x="667" y="121"/>
              </a:cxn>
              <a:cxn ang="0">
                <a:pos x="559" y="259"/>
              </a:cxn>
              <a:cxn ang="0">
                <a:pos x="472" y="397"/>
              </a:cxn>
              <a:cxn ang="0">
                <a:pos x="406" y="505"/>
              </a:cxn>
              <a:cxn ang="0">
                <a:pos x="364" y="586"/>
              </a:cxn>
              <a:cxn ang="0">
                <a:pos x="322" y="673"/>
              </a:cxn>
              <a:cxn ang="0">
                <a:pos x="256" y="832"/>
              </a:cxn>
              <a:cxn ang="0">
                <a:pos x="193" y="1033"/>
              </a:cxn>
              <a:cxn ang="0">
                <a:pos x="119" y="1333"/>
              </a:cxn>
              <a:cxn ang="0">
                <a:pos x="0" y="1860"/>
              </a:cxn>
            </a:cxnLst>
            <a:rect l="0" t="0" r="r" b="b"/>
            <a:pathLst>
              <a:path w="771" h="1860">
                <a:moveTo>
                  <a:pt x="771" y="0"/>
                </a:moveTo>
                <a:cubicBezTo>
                  <a:pt x="754" y="20"/>
                  <a:pt x="702" y="78"/>
                  <a:pt x="667" y="121"/>
                </a:cubicBezTo>
                <a:cubicBezTo>
                  <a:pt x="632" y="164"/>
                  <a:pt x="591" y="213"/>
                  <a:pt x="559" y="259"/>
                </a:cubicBezTo>
                <a:cubicBezTo>
                  <a:pt x="527" y="305"/>
                  <a:pt x="497" y="356"/>
                  <a:pt x="472" y="397"/>
                </a:cubicBezTo>
                <a:cubicBezTo>
                  <a:pt x="447" y="438"/>
                  <a:pt x="424" y="474"/>
                  <a:pt x="406" y="505"/>
                </a:cubicBezTo>
                <a:cubicBezTo>
                  <a:pt x="388" y="536"/>
                  <a:pt x="378" y="558"/>
                  <a:pt x="364" y="586"/>
                </a:cubicBezTo>
                <a:cubicBezTo>
                  <a:pt x="350" y="614"/>
                  <a:pt x="340" y="632"/>
                  <a:pt x="322" y="673"/>
                </a:cubicBezTo>
                <a:cubicBezTo>
                  <a:pt x="304" y="714"/>
                  <a:pt x="277" y="772"/>
                  <a:pt x="256" y="832"/>
                </a:cubicBezTo>
                <a:cubicBezTo>
                  <a:pt x="235" y="892"/>
                  <a:pt x="216" y="949"/>
                  <a:pt x="193" y="1033"/>
                </a:cubicBezTo>
                <a:cubicBezTo>
                  <a:pt x="170" y="1117"/>
                  <a:pt x="151" y="1195"/>
                  <a:pt x="119" y="1333"/>
                </a:cubicBezTo>
                <a:cubicBezTo>
                  <a:pt x="87" y="1471"/>
                  <a:pt x="25" y="1751"/>
                  <a:pt x="0" y="186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972" name="Line 108"/>
          <p:cNvSpPr>
            <a:spLocks noChangeShapeType="1"/>
          </p:cNvSpPr>
          <p:nvPr/>
        </p:nvSpPr>
        <p:spPr bwMode="auto">
          <a:xfrm flipH="1">
            <a:off x="2339975" y="2708275"/>
            <a:ext cx="1444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973" name="Text Box 109"/>
          <p:cNvSpPr txBox="1">
            <a:spLocks noChangeArrowheads="1"/>
          </p:cNvSpPr>
          <p:nvPr/>
        </p:nvSpPr>
        <p:spPr bwMode="auto">
          <a:xfrm>
            <a:off x="2484438" y="2492375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  <a:endParaRPr lang="ru-RU"/>
          </a:p>
        </p:txBody>
      </p:sp>
      <p:sp>
        <p:nvSpPr>
          <p:cNvPr id="36974" name="Freeform 110"/>
          <p:cNvSpPr>
            <a:spLocks/>
          </p:cNvSpPr>
          <p:nvPr/>
        </p:nvSpPr>
        <p:spPr bwMode="auto">
          <a:xfrm rot="10800000">
            <a:off x="5651500" y="836613"/>
            <a:ext cx="1223963" cy="2952750"/>
          </a:xfrm>
          <a:custGeom>
            <a:avLst/>
            <a:gdLst/>
            <a:ahLst/>
            <a:cxnLst>
              <a:cxn ang="0">
                <a:pos x="771" y="0"/>
              </a:cxn>
              <a:cxn ang="0">
                <a:pos x="667" y="121"/>
              </a:cxn>
              <a:cxn ang="0">
                <a:pos x="559" y="259"/>
              </a:cxn>
              <a:cxn ang="0">
                <a:pos x="472" y="397"/>
              </a:cxn>
              <a:cxn ang="0">
                <a:pos x="406" y="505"/>
              </a:cxn>
              <a:cxn ang="0">
                <a:pos x="364" y="586"/>
              </a:cxn>
              <a:cxn ang="0">
                <a:pos x="322" y="673"/>
              </a:cxn>
              <a:cxn ang="0">
                <a:pos x="256" y="832"/>
              </a:cxn>
              <a:cxn ang="0">
                <a:pos x="193" y="1033"/>
              </a:cxn>
              <a:cxn ang="0">
                <a:pos x="119" y="1333"/>
              </a:cxn>
              <a:cxn ang="0">
                <a:pos x="0" y="1860"/>
              </a:cxn>
            </a:cxnLst>
            <a:rect l="0" t="0" r="r" b="b"/>
            <a:pathLst>
              <a:path w="771" h="1860">
                <a:moveTo>
                  <a:pt x="771" y="0"/>
                </a:moveTo>
                <a:cubicBezTo>
                  <a:pt x="754" y="20"/>
                  <a:pt x="702" y="78"/>
                  <a:pt x="667" y="121"/>
                </a:cubicBezTo>
                <a:cubicBezTo>
                  <a:pt x="632" y="164"/>
                  <a:pt x="591" y="213"/>
                  <a:pt x="559" y="259"/>
                </a:cubicBezTo>
                <a:cubicBezTo>
                  <a:pt x="527" y="305"/>
                  <a:pt x="497" y="356"/>
                  <a:pt x="472" y="397"/>
                </a:cubicBezTo>
                <a:cubicBezTo>
                  <a:pt x="447" y="438"/>
                  <a:pt x="424" y="474"/>
                  <a:pt x="406" y="505"/>
                </a:cubicBezTo>
                <a:cubicBezTo>
                  <a:pt x="388" y="536"/>
                  <a:pt x="378" y="558"/>
                  <a:pt x="364" y="586"/>
                </a:cubicBezTo>
                <a:cubicBezTo>
                  <a:pt x="350" y="614"/>
                  <a:pt x="340" y="632"/>
                  <a:pt x="322" y="673"/>
                </a:cubicBezTo>
                <a:cubicBezTo>
                  <a:pt x="304" y="714"/>
                  <a:pt x="277" y="772"/>
                  <a:pt x="256" y="832"/>
                </a:cubicBezTo>
                <a:cubicBezTo>
                  <a:pt x="235" y="892"/>
                  <a:pt x="216" y="949"/>
                  <a:pt x="193" y="1033"/>
                </a:cubicBezTo>
                <a:cubicBezTo>
                  <a:pt x="170" y="1117"/>
                  <a:pt x="151" y="1195"/>
                  <a:pt x="119" y="1333"/>
                </a:cubicBezTo>
                <a:cubicBezTo>
                  <a:pt x="87" y="1471"/>
                  <a:pt x="25" y="1751"/>
                  <a:pt x="0" y="186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927" name="Oval 63"/>
          <p:cNvSpPr>
            <a:spLocks noChangeArrowheads="1"/>
          </p:cNvSpPr>
          <p:nvPr/>
        </p:nvSpPr>
        <p:spPr bwMode="auto">
          <a:xfrm>
            <a:off x="5605463" y="3744913"/>
            <a:ext cx="90487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970" name="Oval 106"/>
          <p:cNvSpPr>
            <a:spLocks noChangeArrowheads="1"/>
          </p:cNvSpPr>
          <p:nvPr/>
        </p:nvSpPr>
        <p:spPr bwMode="auto">
          <a:xfrm>
            <a:off x="2374900" y="3757613"/>
            <a:ext cx="71438" cy="71437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0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35399 0.00093 " pathEditMode="relative" rAng="0" ptsTypes="AA">
                                      <p:cBhvr>
                                        <p:cTn id="24" dur="7000" fill="hold"/>
                                        <p:tgtEl>
                                          <p:spTgt spid="369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0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6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36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3000"/>
                                        <p:tgtEl>
                                          <p:spTgt spid="3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63" presetClass="pat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2222E-6 -1.85185E-6 L 0.22656 -1.85185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6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36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3000"/>
                                        <p:tgtEl>
                                          <p:spTgt spid="36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35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545 -7.40741E-7 L 4.72222E-6 -7.40741E-7 " pathEditMode="relative" rAng="0" ptsTypes="AA">
                                      <p:cBhvr>
                                        <p:cTn id="87" dur="2000" spd="-100000" fill="hold"/>
                                        <p:tgtEl>
                                          <p:spTgt spid="36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6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6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3000"/>
                                        <p:tgtEl>
                                          <p:spTgt spid="36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0" presetID="35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 0.00046 L 4.72222E-6 1.48148E-6 " pathEditMode="relative" rAng="0" ptsTypes="AA">
                                      <p:cBhvr>
                                        <p:cTn id="111" dur="2000" spd="-100000" fill="hold"/>
                                        <p:tgtEl>
                                          <p:spTgt spid="369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6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0.35451 0.0004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69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2000"/>
                                        <p:tgtEl>
                                          <p:spTgt spid="36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2000"/>
                                        <p:tgtEl>
                                          <p:spTgt spid="36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6" grpId="0" animBg="1"/>
      <p:bldP spid="36886" grpId="1" animBg="1"/>
      <p:bldP spid="36888" grpId="0" animBg="1"/>
      <p:bldP spid="36888" grpId="1" animBg="1"/>
      <p:bldP spid="36889" grpId="0" animBg="1"/>
      <p:bldP spid="36906" grpId="0" animBg="1"/>
      <p:bldP spid="36906" grpId="1" animBg="1"/>
      <p:bldP spid="36908" grpId="0"/>
      <p:bldP spid="36909" grpId="0"/>
      <p:bldP spid="36910" grpId="0"/>
      <p:bldP spid="36911" grpId="0"/>
      <p:bldP spid="36912" grpId="0"/>
      <p:bldP spid="36915" grpId="0" animBg="1"/>
      <p:bldP spid="36916" grpId="0" animBg="1"/>
      <p:bldP spid="36917" grpId="0" animBg="1"/>
      <p:bldP spid="36918" grpId="0"/>
      <p:bldP spid="36928" grpId="0" animBg="1"/>
      <p:bldP spid="36928" grpId="1" animBg="1"/>
      <p:bldP spid="36929" grpId="0" animBg="1"/>
      <p:bldP spid="36937" grpId="0" animBg="1"/>
      <p:bldP spid="36937" grpId="1" animBg="1"/>
      <p:bldP spid="36925" grpId="0" animBg="1"/>
      <p:bldP spid="36955" grpId="0" animBg="1"/>
      <p:bldP spid="36904" grpId="0" animBg="1"/>
      <p:bldP spid="36956" grpId="0" animBg="1"/>
      <p:bldP spid="36913" grpId="0" animBg="1"/>
      <p:bldP spid="36957" grpId="0" animBg="1"/>
      <p:bldP spid="36914" grpId="0" animBg="1"/>
      <p:bldP spid="36931" grpId="0" animBg="1"/>
      <p:bldP spid="36969" grpId="0" animBg="1"/>
      <p:bldP spid="36969" grpId="1" animBg="1"/>
      <p:bldP spid="36966" grpId="0" animBg="1"/>
      <p:bldP spid="36971" grpId="0" animBg="1"/>
      <p:bldP spid="36974" grpId="0" animBg="1"/>
      <p:bldP spid="36927" grpId="0" animBg="1"/>
      <p:bldP spid="36970" grpId="0" animBg="1"/>
      <p:bldP spid="3697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3595688" y="985838"/>
            <a:ext cx="1930400" cy="5616575"/>
            <a:chOff x="2272" y="618"/>
            <a:chExt cx="1216" cy="3538"/>
          </a:xfrm>
        </p:grpSpPr>
        <p:sp>
          <p:nvSpPr>
            <p:cNvPr id="47159" name="Freeform 55"/>
            <p:cNvSpPr>
              <a:spLocks/>
            </p:cNvSpPr>
            <p:nvPr/>
          </p:nvSpPr>
          <p:spPr bwMode="auto">
            <a:xfrm>
              <a:off x="2272" y="2387"/>
              <a:ext cx="608" cy="1769"/>
            </a:xfrm>
            <a:custGeom>
              <a:avLst/>
              <a:gdLst/>
              <a:ahLst/>
              <a:cxnLst>
                <a:cxn ang="0">
                  <a:pos x="635" y="0"/>
                </a:cxn>
                <a:cxn ang="0">
                  <a:pos x="272" y="453"/>
                </a:cxn>
                <a:cxn ang="0">
                  <a:pos x="91" y="1088"/>
                </a:cxn>
                <a:cxn ang="0">
                  <a:pos x="0" y="1769"/>
                </a:cxn>
              </a:cxnLst>
              <a:rect l="0" t="0" r="r" b="b"/>
              <a:pathLst>
                <a:path w="635" h="1769">
                  <a:moveTo>
                    <a:pt x="635" y="0"/>
                  </a:moveTo>
                  <a:cubicBezTo>
                    <a:pt x="499" y="136"/>
                    <a:pt x="363" y="272"/>
                    <a:pt x="272" y="453"/>
                  </a:cubicBezTo>
                  <a:cubicBezTo>
                    <a:pt x="181" y="634"/>
                    <a:pt x="136" y="869"/>
                    <a:pt x="91" y="1088"/>
                  </a:cubicBezTo>
                  <a:cubicBezTo>
                    <a:pt x="46" y="1307"/>
                    <a:pt x="23" y="1538"/>
                    <a:pt x="0" y="1769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60" name="Freeform 56"/>
            <p:cNvSpPr>
              <a:spLocks/>
            </p:cNvSpPr>
            <p:nvPr/>
          </p:nvSpPr>
          <p:spPr bwMode="auto">
            <a:xfrm rot="10800000">
              <a:off x="2880" y="618"/>
              <a:ext cx="608" cy="1769"/>
            </a:xfrm>
            <a:custGeom>
              <a:avLst/>
              <a:gdLst/>
              <a:ahLst/>
              <a:cxnLst>
                <a:cxn ang="0">
                  <a:pos x="635" y="0"/>
                </a:cxn>
                <a:cxn ang="0">
                  <a:pos x="272" y="453"/>
                </a:cxn>
                <a:cxn ang="0">
                  <a:pos x="91" y="1088"/>
                </a:cxn>
                <a:cxn ang="0">
                  <a:pos x="0" y="1769"/>
                </a:cxn>
              </a:cxnLst>
              <a:rect l="0" t="0" r="r" b="b"/>
              <a:pathLst>
                <a:path w="635" h="1769">
                  <a:moveTo>
                    <a:pt x="635" y="0"/>
                  </a:moveTo>
                  <a:cubicBezTo>
                    <a:pt x="499" y="136"/>
                    <a:pt x="363" y="272"/>
                    <a:pt x="272" y="453"/>
                  </a:cubicBezTo>
                  <a:cubicBezTo>
                    <a:pt x="181" y="634"/>
                    <a:pt x="136" y="869"/>
                    <a:pt x="91" y="1088"/>
                  </a:cubicBezTo>
                  <a:cubicBezTo>
                    <a:pt x="46" y="1307"/>
                    <a:pt x="23" y="1538"/>
                    <a:pt x="0" y="1769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606800" y="968375"/>
            <a:ext cx="1930400" cy="5616575"/>
            <a:chOff x="2272" y="618"/>
            <a:chExt cx="1216" cy="3538"/>
          </a:xfrm>
        </p:grpSpPr>
        <p:sp>
          <p:nvSpPr>
            <p:cNvPr id="47128" name="Freeform 24"/>
            <p:cNvSpPr>
              <a:spLocks/>
            </p:cNvSpPr>
            <p:nvPr/>
          </p:nvSpPr>
          <p:spPr bwMode="auto">
            <a:xfrm>
              <a:off x="2272" y="2387"/>
              <a:ext cx="608" cy="1769"/>
            </a:xfrm>
            <a:custGeom>
              <a:avLst/>
              <a:gdLst/>
              <a:ahLst/>
              <a:cxnLst>
                <a:cxn ang="0">
                  <a:pos x="635" y="0"/>
                </a:cxn>
                <a:cxn ang="0">
                  <a:pos x="272" y="453"/>
                </a:cxn>
                <a:cxn ang="0">
                  <a:pos x="91" y="1088"/>
                </a:cxn>
                <a:cxn ang="0">
                  <a:pos x="0" y="1769"/>
                </a:cxn>
              </a:cxnLst>
              <a:rect l="0" t="0" r="r" b="b"/>
              <a:pathLst>
                <a:path w="635" h="1769">
                  <a:moveTo>
                    <a:pt x="635" y="0"/>
                  </a:moveTo>
                  <a:cubicBezTo>
                    <a:pt x="499" y="136"/>
                    <a:pt x="363" y="272"/>
                    <a:pt x="272" y="453"/>
                  </a:cubicBezTo>
                  <a:cubicBezTo>
                    <a:pt x="181" y="634"/>
                    <a:pt x="136" y="869"/>
                    <a:pt x="91" y="1088"/>
                  </a:cubicBezTo>
                  <a:cubicBezTo>
                    <a:pt x="46" y="1307"/>
                    <a:pt x="23" y="1538"/>
                    <a:pt x="0" y="1769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29" name="Freeform 25"/>
            <p:cNvSpPr>
              <a:spLocks/>
            </p:cNvSpPr>
            <p:nvPr/>
          </p:nvSpPr>
          <p:spPr bwMode="auto">
            <a:xfrm rot="10800000">
              <a:off x="2880" y="618"/>
              <a:ext cx="608" cy="1769"/>
            </a:xfrm>
            <a:custGeom>
              <a:avLst/>
              <a:gdLst/>
              <a:ahLst/>
              <a:cxnLst>
                <a:cxn ang="0">
                  <a:pos x="635" y="0"/>
                </a:cxn>
                <a:cxn ang="0">
                  <a:pos x="272" y="453"/>
                </a:cxn>
                <a:cxn ang="0">
                  <a:pos x="91" y="1088"/>
                </a:cxn>
                <a:cxn ang="0">
                  <a:pos x="0" y="1769"/>
                </a:cxn>
              </a:cxnLst>
              <a:rect l="0" t="0" r="r" b="b"/>
              <a:pathLst>
                <a:path w="635" h="1769">
                  <a:moveTo>
                    <a:pt x="635" y="0"/>
                  </a:moveTo>
                  <a:cubicBezTo>
                    <a:pt x="499" y="136"/>
                    <a:pt x="363" y="272"/>
                    <a:pt x="272" y="453"/>
                  </a:cubicBezTo>
                  <a:cubicBezTo>
                    <a:pt x="181" y="634"/>
                    <a:pt x="136" y="869"/>
                    <a:pt x="91" y="1088"/>
                  </a:cubicBezTo>
                  <a:cubicBezTo>
                    <a:pt x="46" y="1307"/>
                    <a:pt x="23" y="1538"/>
                    <a:pt x="0" y="1769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3594100" y="996950"/>
            <a:ext cx="1930400" cy="5616575"/>
            <a:chOff x="2272" y="618"/>
            <a:chExt cx="1216" cy="3538"/>
          </a:xfrm>
        </p:grpSpPr>
        <p:sp>
          <p:nvSpPr>
            <p:cNvPr id="47162" name="Freeform 58"/>
            <p:cNvSpPr>
              <a:spLocks/>
            </p:cNvSpPr>
            <p:nvPr/>
          </p:nvSpPr>
          <p:spPr bwMode="auto">
            <a:xfrm>
              <a:off x="2272" y="2387"/>
              <a:ext cx="608" cy="1769"/>
            </a:xfrm>
            <a:custGeom>
              <a:avLst/>
              <a:gdLst/>
              <a:ahLst/>
              <a:cxnLst>
                <a:cxn ang="0">
                  <a:pos x="635" y="0"/>
                </a:cxn>
                <a:cxn ang="0">
                  <a:pos x="272" y="453"/>
                </a:cxn>
                <a:cxn ang="0">
                  <a:pos x="91" y="1088"/>
                </a:cxn>
                <a:cxn ang="0">
                  <a:pos x="0" y="1769"/>
                </a:cxn>
              </a:cxnLst>
              <a:rect l="0" t="0" r="r" b="b"/>
              <a:pathLst>
                <a:path w="635" h="1769">
                  <a:moveTo>
                    <a:pt x="635" y="0"/>
                  </a:moveTo>
                  <a:cubicBezTo>
                    <a:pt x="499" y="136"/>
                    <a:pt x="363" y="272"/>
                    <a:pt x="272" y="453"/>
                  </a:cubicBezTo>
                  <a:cubicBezTo>
                    <a:pt x="181" y="634"/>
                    <a:pt x="136" y="869"/>
                    <a:pt x="91" y="1088"/>
                  </a:cubicBezTo>
                  <a:cubicBezTo>
                    <a:pt x="46" y="1307"/>
                    <a:pt x="23" y="1538"/>
                    <a:pt x="0" y="1769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63" name="Freeform 59"/>
            <p:cNvSpPr>
              <a:spLocks/>
            </p:cNvSpPr>
            <p:nvPr/>
          </p:nvSpPr>
          <p:spPr bwMode="auto">
            <a:xfrm rot="10800000">
              <a:off x="2880" y="618"/>
              <a:ext cx="608" cy="1769"/>
            </a:xfrm>
            <a:custGeom>
              <a:avLst/>
              <a:gdLst/>
              <a:ahLst/>
              <a:cxnLst>
                <a:cxn ang="0">
                  <a:pos x="635" y="0"/>
                </a:cxn>
                <a:cxn ang="0">
                  <a:pos x="272" y="453"/>
                </a:cxn>
                <a:cxn ang="0">
                  <a:pos x="91" y="1088"/>
                </a:cxn>
                <a:cxn ang="0">
                  <a:pos x="0" y="1769"/>
                </a:cxn>
              </a:cxnLst>
              <a:rect l="0" t="0" r="r" b="b"/>
              <a:pathLst>
                <a:path w="635" h="1769">
                  <a:moveTo>
                    <a:pt x="635" y="0"/>
                  </a:moveTo>
                  <a:cubicBezTo>
                    <a:pt x="499" y="136"/>
                    <a:pt x="363" y="272"/>
                    <a:pt x="272" y="453"/>
                  </a:cubicBezTo>
                  <a:cubicBezTo>
                    <a:pt x="181" y="634"/>
                    <a:pt x="136" y="869"/>
                    <a:pt x="91" y="1088"/>
                  </a:cubicBezTo>
                  <a:cubicBezTo>
                    <a:pt x="46" y="1307"/>
                    <a:pt x="23" y="1538"/>
                    <a:pt x="0" y="1769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7109" name="Line 5"/>
          <p:cNvSpPr>
            <a:spLocks noChangeShapeType="1"/>
          </p:cNvSpPr>
          <p:nvPr/>
        </p:nvSpPr>
        <p:spPr bwMode="auto">
          <a:xfrm flipV="1">
            <a:off x="3492500" y="188913"/>
            <a:ext cx="0" cy="64817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V="1">
            <a:off x="0" y="3787775"/>
            <a:ext cx="90265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V="1">
            <a:off x="4570413" y="765175"/>
            <a:ext cx="1587" cy="5748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4570413" y="3778250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0</a:t>
            </a:r>
            <a:endParaRPr lang="ru-RU" dirty="0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4067175" y="620713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y</a:t>
            </a:r>
            <a:endParaRPr lang="ru-RU" i="1"/>
          </a:p>
        </p:txBody>
      </p:sp>
      <p:graphicFrame>
        <p:nvGraphicFramePr>
          <p:cNvPr id="47114" name="Object 10"/>
          <p:cNvGraphicFramePr>
            <a:graphicFrameLocks noChangeAspect="1"/>
          </p:cNvGraphicFramePr>
          <p:nvPr/>
        </p:nvGraphicFramePr>
        <p:xfrm>
          <a:off x="3059113" y="3146425"/>
          <a:ext cx="4064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68" name="Equation" r:id="rId3" imgW="279360" imgH="393480" progId="">
                  <p:embed/>
                </p:oleObj>
              </mc:Choice>
              <mc:Fallback>
                <p:oleObj name="Equation" r:id="rId3" imgW="279360" imgH="3934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146425"/>
                        <a:ext cx="406400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4211638" y="2852738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  <a:endParaRPr lang="ru-RU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 flipH="1">
            <a:off x="4500563" y="3068638"/>
            <a:ext cx="1444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 flipV="1">
            <a:off x="5651500" y="188913"/>
            <a:ext cx="0" cy="64817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47118" name="Object 14"/>
          <p:cNvGraphicFramePr>
            <a:graphicFrameLocks noChangeAspect="1"/>
          </p:cNvGraphicFramePr>
          <p:nvPr/>
        </p:nvGraphicFramePr>
        <p:xfrm>
          <a:off x="5724525" y="3141663"/>
          <a:ext cx="24288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69" name="Equation" r:id="rId5" imgW="164880" imgH="393480" progId="">
                  <p:embed/>
                </p:oleObj>
              </mc:Choice>
              <mc:Fallback>
                <p:oleObj name="Equation" r:id="rId5" imgW="164880" imgH="3934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141663"/>
                        <a:ext cx="242888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8710613" y="3357563"/>
            <a:ext cx="433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x</a:t>
            </a:r>
            <a:endParaRPr lang="ru-RU" i="1"/>
          </a:p>
        </p:txBody>
      </p:sp>
      <p:sp>
        <p:nvSpPr>
          <p:cNvPr id="47122" name="Line 18"/>
          <p:cNvSpPr>
            <a:spLocks noChangeShapeType="1"/>
          </p:cNvSpPr>
          <p:nvPr/>
        </p:nvSpPr>
        <p:spPr bwMode="auto">
          <a:xfrm flipH="1">
            <a:off x="4500563" y="4508500"/>
            <a:ext cx="1444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4643438" y="4292600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/>
              <a:t>1</a:t>
            </a:r>
            <a:endParaRPr lang="ru-RU"/>
          </a:p>
        </p:txBody>
      </p:sp>
      <p:sp>
        <p:nvSpPr>
          <p:cNvPr id="47131" name="Line 27"/>
          <p:cNvSpPr>
            <a:spLocks noChangeShapeType="1"/>
          </p:cNvSpPr>
          <p:nvPr/>
        </p:nvSpPr>
        <p:spPr bwMode="auto">
          <a:xfrm flipV="1">
            <a:off x="5119688" y="3082925"/>
            <a:ext cx="4762" cy="6969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25" name="Oval 21"/>
          <p:cNvSpPr>
            <a:spLocks noChangeArrowheads="1"/>
          </p:cNvSpPr>
          <p:nvPr/>
        </p:nvSpPr>
        <p:spPr bwMode="auto">
          <a:xfrm>
            <a:off x="5070475" y="3022600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32" name="Line 28"/>
          <p:cNvSpPr>
            <a:spLocks noChangeShapeType="1"/>
          </p:cNvSpPr>
          <p:nvPr/>
        </p:nvSpPr>
        <p:spPr bwMode="auto">
          <a:xfrm>
            <a:off x="4643438" y="3068638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24" name="Oval 20"/>
          <p:cNvSpPr>
            <a:spLocks noChangeArrowheads="1"/>
          </p:cNvSpPr>
          <p:nvPr/>
        </p:nvSpPr>
        <p:spPr bwMode="auto">
          <a:xfrm>
            <a:off x="4522788" y="3732213"/>
            <a:ext cx="90487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33" name="Line 29"/>
          <p:cNvSpPr>
            <a:spLocks noChangeShapeType="1"/>
          </p:cNvSpPr>
          <p:nvPr/>
        </p:nvSpPr>
        <p:spPr bwMode="auto">
          <a:xfrm flipH="1" flipV="1">
            <a:off x="5118100" y="3702050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34" name="Line 30"/>
          <p:cNvSpPr>
            <a:spLocks noChangeShapeType="1"/>
          </p:cNvSpPr>
          <p:nvPr/>
        </p:nvSpPr>
        <p:spPr bwMode="auto">
          <a:xfrm flipH="1" flipV="1">
            <a:off x="4032250" y="3708400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35" name="Line 31"/>
          <p:cNvSpPr>
            <a:spLocks noChangeShapeType="1"/>
          </p:cNvSpPr>
          <p:nvPr/>
        </p:nvSpPr>
        <p:spPr bwMode="auto">
          <a:xfrm flipV="1">
            <a:off x="4027488" y="3778250"/>
            <a:ext cx="4762" cy="6969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26" name="Oval 22"/>
          <p:cNvSpPr>
            <a:spLocks noChangeArrowheads="1"/>
          </p:cNvSpPr>
          <p:nvPr/>
        </p:nvSpPr>
        <p:spPr bwMode="auto">
          <a:xfrm>
            <a:off x="3979863" y="4456113"/>
            <a:ext cx="90487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36" name="Line 32"/>
          <p:cNvSpPr>
            <a:spLocks noChangeShapeType="1"/>
          </p:cNvSpPr>
          <p:nvPr/>
        </p:nvSpPr>
        <p:spPr bwMode="auto">
          <a:xfrm>
            <a:off x="4081463" y="4503738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47137" name="Object 3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900113" y="3213100"/>
          <a:ext cx="3984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0" name="Equation" r:id="rId7" imgW="342720" imgH="393480" progId="">
                  <p:embed/>
                </p:oleObj>
              </mc:Choice>
              <mc:Fallback>
                <p:oleObj name="Equation" r:id="rId7" imgW="342720" imgH="3934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213100"/>
                        <a:ext cx="39846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2" name="Object 3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732588" y="3860800"/>
          <a:ext cx="227012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1" name="Equation" r:id="rId9" imgW="177480" imgH="164880" progId="">
                  <p:embed/>
                </p:oleObj>
              </mc:Choice>
              <mc:Fallback>
                <p:oleObj name="Equation" r:id="rId9" imgW="177480" imgH="16488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3860800"/>
                        <a:ext cx="227012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7" name="Object 4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854950" y="3203575"/>
          <a:ext cx="2921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2" name="Equation" r:id="rId11" imgW="241200" imgH="393480" progId="">
                  <p:embed/>
                </p:oleObj>
              </mc:Choice>
              <mc:Fallback>
                <p:oleObj name="Equation" r:id="rId11" imgW="241200" imgH="39348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4950" y="3203575"/>
                        <a:ext cx="2921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45" name="Line 41"/>
          <p:cNvSpPr>
            <a:spLocks noChangeShapeType="1"/>
          </p:cNvSpPr>
          <p:nvPr/>
        </p:nvSpPr>
        <p:spPr bwMode="auto">
          <a:xfrm flipV="1">
            <a:off x="7812088" y="188913"/>
            <a:ext cx="0" cy="64817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46" name="Line 42"/>
          <p:cNvSpPr>
            <a:spLocks noChangeShapeType="1"/>
          </p:cNvSpPr>
          <p:nvPr/>
        </p:nvSpPr>
        <p:spPr bwMode="auto">
          <a:xfrm flipV="1">
            <a:off x="1331913" y="188913"/>
            <a:ext cx="0" cy="64817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47150" name="Object 4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2339975" y="3860800"/>
          <a:ext cx="433388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3" name="Equation" r:id="rId13" imgW="266400" imgH="164880" progId="">
                  <p:embed/>
                </p:oleObj>
              </mc:Choice>
              <mc:Fallback>
                <p:oleObj name="Equation" r:id="rId13" imgW="266400" imgH="16488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860800"/>
                        <a:ext cx="433388" cy="26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54" name="Line 50"/>
          <p:cNvSpPr>
            <a:spLocks noChangeShapeType="1"/>
          </p:cNvSpPr>
          <p:nvPr/>
        </p:nvSpPr>
        <p:spPr bwMode="auto">
          <a:xfrm flipH="1" flipV="1">
            <a:off x="6732588" y="3711575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55" name="Line 51"/>
          <p:cNvSpPr>
            <a:spLocks noChangeShapeType="1"/>
          </p:cNvSpPr>
          <p:nvPr/>
        </p:nvSpPr>
        <p:spPr bwMode="auto">
          <a:xfrm flipH="1" flipV="1">
            <a:off x="2416175" y="3706813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56" name="Line 52"/>
          <p:cNvSpPr>
            <a:spLocks noChangeShapeType="1"/>
          </p:cNvSpPr>
          <p:nvPr/>
        </p:nvSpPr>
        <p:spPr bwMode="auto">
          <a:xfrm flipH="1" flipV="1">
            <a:off x="250825" y="3716338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47157" name="Object 53"/>
          <p:cNvGraphicFramePr>
            <a:graphicFrameLocks noChangeAspect="1"/>
          </p:cNvGraphicFramePr>
          <p:nvPr/>
        </p:nvGraphicFramePr>
        <p:xfrm>
          <a:off x="179388" y="3860800"/>
          <a:ext cx="433387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4" name="Equation" r:id="rId15" imgW="304560" imgH="177480" progId="">
                  <p:embed/>
                </p:oleObj>
              </mc:Choice>
              <mc:Fallback>
                <p:oleObj name="Equation" r:id="rId15" imgW="304560" imgH="17748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860800"/>
                        <a:ext cx="433387" cy="252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1450975" y="981075"/>
            <a:ext cx="1930400" cy="5616575"/>
            <a:chOff x="2272" y="618"/>
            <a:chExt cx="1216" cy="3538"/>
          </a:xfrm>
        </p:grpSpPr>
        <p:sp>
          <p:nvSpPr>
            <p:cNvPr id="47165" name="Freeform 61"/>
            <p:cNvSpPr>
              <a:spLocks/>
            </p:cNvSpPr>
            <p:nvPr/>
          </p:nvSpPr>
          <p:spPr bwMode="auto">
            <a:xfrm>
              <a:off x="2272" y="2387"/>
              <a:ext cx="608" cy="1769"/>
            </a:xfrm>
            <a:custGeom>
              <a:avLst/>
              <a:gdLst/>
              <a:ahLst/>
              <a:cxnLst>
                <a:cxn ang="0">
                  <a:pos x="635" y="0"/>
                </a:cxn>
                <a:cxn ang="0">
                  <a:pos x="272" y="453"/>
                </a:cxn>
                <a:cxn ang="0">
                  <a:pos x="91" y="1088"/>
                </a:cxn>
                <a:cxn ang="0">
                  <a:pos x="0" y="1769"/>
                </a:cxn>
              </a:cxnLst>
              <a:rect l="0" t="0" r="r" b="b"/>
              <a:pathLst>
                <a:path w="635" h="1769">
                  <a:moveTo>
                    <a:pt x="635" y="0"/>
                  </a:moveTo>
                  <a:cubicBezTo>
                    <a:pt x="499" y="136"/>
                    <a:pt x="363" y="272"/>
                    <a:pt x="272" y="453"/>
                  </a:cubicBezTo>
                  <a:cubicBezTo>
                    <a:pt x="181" y="634"/>
                    <a:pt x="136" y="869"/>
                    <a:pt x="91" y="1088"/>
                  </a:cubicBezTo>
                  <a:cubicBezTo>
                    <a:pt x="46" y="1307"/>
                    <a:pt x="23" y="1538"/>
                    <a:pt x="0" y="1769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66" name="Freeform 62"/>
            <p:cNvSpPr>
              <a:spLocks/>
            </p:cNvSpPr>
            <p:nvPr/>
          </p:nvSpPr>
          <p:spPr bwMode="auto">
            <a:xfrm rot="10800000">
              <a:off x="2880" y="618"/>
              <a:ext cx="608" cy="1769"/>
            </a:xfrm>
            <a:custGeom>
              <a:avLst/>
              <a:gdLst/>
              <a:ahLst/>
              <a:cxnLst>
                <a:cxn ang="0">
                  <a:pos x="635" y="0"/>
                </a:cxn>
                <a:cxn ang="0">
                  <a:pos x="272" y="453"/>
                </a:cxn>
                <a:cxn ang="0">
                  <a:pos x="91" y="1088"/>
                </a:cxn>
                <a:cxn ang="0">
                  <a:pos x="0" y="1769"/>
                </a:cxn>
              </a:cxnLst>
              <a:rect l="0" t="0" r="r" b="b"/>
              <a:pathLst>
                <a:path w="635" h="1769">
                  <a:moveTo>
                    <a:pt x="635" y="0"/>
                  </a:moveTo>
                  <a:cubicBezTo>
                    <a:pt x="499" y="136"/>
                    <a:pt x="363" y="272"/>
                    <a:pt x="272" y="453"/>
                  </a:cubicBezTo>
                  <a:cubicBezTo>
                    <a:pt x="181" y="634"/>
                    <a:pt x="136" y="869"/>
                    <a:pt x="91" y="1088"/>
                  </a:cubicBezTo>
                  <a:cubicBezTo>
                    <a:pt x="46" y="1307"/>
                    <a:pt x="23" y="1538"/>
                    <a:pt x="0" y="1769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5762625" y="981075"/>
            <a:ext cx="1930400" cy="5616575"/>
            <a:chOff x="2272" y="618"/>
            <a:chExt cx="1216" cy="3538"/>
          </a:xfrm>
        </p:grpSpPr>
        <p:sp>
          <p:nvSpPr>
            <p:cNvPr id="47168" name="Freeform 64"/>
            <p:cNvSpPr>
              <a:spLocks/>
            </p:cNvSpPr>
            <p:nvPr/>
          </p:nvSpPr>
          <p:spPr bwMode="auto">
            <a:xfrm>
              <a:off x="2272" y="2387"/>
              <a:ext cx="608" cy="1769"/>
            </a:xfrm>
            <a:custGeom>
              <a:avLst/>
              <a:gdLst/>
              <a:ahLst/>
              <a:cxnLst>
                <a:cxn ang="0">
                  <a:pos x="635" y="0"/>
                </a:cxn>
                <a:cxn ang="0">
                  <a:pos x="272" y="453"/>
                </a:cxn>
                <a:cxn ang="0">
                  <a:pos x="91" y="1088"/>
                </a:cxn>
                <a:cxn ang="0">
                  <a:pos x="0" y="1769"/>
                </a:cxn>
              </a:cxnLst>
              <a:rect l="0" t="0" r="r" b="b"/>
              <a:pathLst>
                <a:path w="635" h="1769">
                  <a:moveTo>
                    <a:pt x="635" y="0"/>
                  </a:moveTo>
                  <a:cubicBezTo>
                    <a:pt x="499" y="136"/>
                    <a:pt x="363" y="272"/>
                    <a:pt x="272" y="453"/>
                  </a:cubicBezTo>
                  <a:cubicBezTo>
                    <a:pt x="181" y="634"/>
                    <a:pt x="136" y="869"/>
                    <a:pt x="91" y="1088"/>
                  </a:cubicBezTo>
                  <a:cubicBezTo>
                    <a:pt x="46" y="1307"/>
                    <a:pt x="23" y="1538"/>
                    <a:pt x="0" y="1769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169" name="Freeform 65"/>
            <p:cNvSpPr>
              <a:spLocks/>
            </p:cNvSpPr>
            <p:nvPr/>
          </p:nvSpPr>
          <p:spPr bwMode="auto">
            <a:xfrm rot="10800000">
              <a:off x="2880" y="618"/>
              <a:ext cx="608" cy="1769"/>
            </a:xfrm>
            <a:custGeom>
              <a:avLst/>
              <a:gdLst/>
              <a:ahLst/>
              <a:cxnLst>
                <a:cxn ang="0">
                  <a:pos x="635" y="0"/>
                </a:cxn>
                <a:cxn ang="0">
                  <a:pos x="272" y="453"/>
                </a:cxn>
                <a:cxn ang="0">
                  <a:pos x="91" y="1088"/>
                </a:cxn>
                <a:cxn ang="0">
                  <a:pos x="0" y="1769"/>
                </a:cxn>
              </a:cxnLst>
              <a:rect l="0" t="0" r="r" b="b"/>
              <a:pathLst>
                <a:path w="635" h="1769">
                  <a:moveTo>
                    <a:pt x="635" y="0"/>
                  </a:moveTo>
                  <a:cubicBezTo>
                    <a:pt x="499" y="136"/>
                    <a:pt x="363" y="272"/>
                    <a:pt x="272" y="453"/>
                  </a:cubicBezTo>
                  <a:cubicBezTo>
                    <a:pt x="181" y="634"/>
                    <a:pt x="136" y="869"/>
                    <a:pt x="91" y="1088"/>
                  </a:cubicBezTo>
                  <a:cubicBezTo>
                    <a:pt x="46" y="1307"/>
                    <a:pt x="23" y="1538"/>
                    <a:pt x="0" y="1769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47170" name="Object 66"/>
          <p:cNvGraphicFramePr>
            <a:graphicFrameLocks noChangeAspect="1"/>
          </p:cNvGraphicFramePr>
          <p:nvPr/>
        </p:nvGraphicFramePr>
        <p:xfrm>
          <a:off x="5003800" y="3860800"/>
          <a:ext cx="2428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5" name="Equation" r:id="rId17" imgW="164880" imgH="393480" progId="">
                  <p:embed/>
                </p:oleObj>
              </mc:Choice>
              <mc:Fallback>
                <p:oleObj name="Equation" r:id="rId17" imgW="164880" imgH="39348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3860800"/>
                        <a:ext cx="242888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71" name="Object 67"/>
          <p:cNvGraphicFramePr>
            <a:graphicFrameLocks noChangeAspect="1"/>
          </p:cNvGraphicFramePr>
          <p:nvPr/>
        </p:nvGraphicFramePr>
        <p:xfrm>
          <a:off x="3840163" y="3141663"/>
          <a:ext cx="41116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6" name="Equation" r:id="rId19" imgW="279360" imgH="393480" progId="">
                  <p:embed/>
                </p:oleObj>
              </mc:Choice>
              <mc:Fallback>
                <p:oleObj name="Equation" r:id="rId19" imgW="279360" imgH="39348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3141663"/>
                        <a:ext cx="411162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72" name="Line 68"/>
          <p:cNvSpPr>
            <a:spLocks noChangeShapeType="1"/>
          </p:cNvSpPr>
          <p:nvPr/>
        </p:nvSpPr>
        <p:spPr bwMode="auto">
          <a:xfrm flipH="1" flipV="1">
            <a:off x="8894763" y="3717925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47173" name="Object 69"/>
          <p:cNvGraphicFramePr>
            <a:graphicFrameLocks noChangeAspect="1"/>
          </p:cNvGraphicFramePr>
          <p:nvPr/>
        </p:nvGraphicFramePr>
        <p:xfrm>
          <a:off x="8818563" y="3933825"/>
          <a:ext cx="325437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77" name="Equation" r:id="rId21" imgW="228600" imgH="177480" progId="">
                  <p:embed/>
                </p:oleObj>
              </mc:Choice>
              <mc:Fallback>
                <p:oleObj name="Equation" r:id="rId21" imgW="228600" imgH="17748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8563" y="3933825"/>
                        <a:ext cx="325437" cy="252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76" name="Text Box 72"/>
          <p:cNvSpPr txBox="1">
            <a:spLocks noChangeArrowheads="1"/>
          </p:cNvSpPr>
          <p:nvPr/>
        </p:nvSpPr>
        <p:spPr bwMode="auto">
          <a:xfrm>
            <a:off x="642910" y="214290"/>
            <a:ext cx="7715272" cy="46166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График функции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y=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называется </a:t>
            </a: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тангенсоидой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-1.11111E-6 L -0.23385 -1.11111E-6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2222E-6 -1.85185E-6 L 0.23629 0.0007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4.81481E-6 L 0.23906 -0.00186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05556E-6 -1.11111E-6 L -0.23611 -1.11111E-6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5" grpId="0" animBg="1"/>
      <p:bldP spid="47124" grpId="0" animBg="1"/>
      <p:bldP spid="47126" grpId="0" animBg="1"/>
      <p:bldP spid="4717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7438" y="993775"/>
            <a:ext cx="1962150" cy="5648325"/>
          </a:xfrm>
          <a:prstGeom prst="rect">
            <a:avLst/>
          </a:prstGeom>
          <a:noFill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5850" y="990600"/>
            <a:ext cx="1962150" cy="5648325"/>
          </a:xfrm>
          <a:prstGeom prst="rect">
            <a:avLst/>
          </a:prstGeom>
          <a:noFill/>
        </p:spPr>
      </p:pic>
      <p:sp>
        <p:nvSpPr>
          <p:cNvPr id="58372" name="Line 4"/>
          <p:cNvSpPr>
            <a:spLocks noChangeShapeType="1"/>
          </p:cNvSpPr>
          <p:nvPr/>
        </p:nvSpPr>
        <p:spPr bwMode="auto">
          <a:xfrm flipV="1">
            <a:off x="3492500" y="188913"/>
            <a:ext cx="0" cy="64817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606800" y="968375"/>
            <a:ext cx="1930400" cy="5616575"/>
            <a:chOff x="2272" y="618"/>
            <a:chExt cx="1216" cy="3538"/>
          </a:xfrm>
        </p:grpSpPr>
        <p:sp>
          <p:nvSpPr>
            <p:cNvPr id="58374" name="Freeform 6"/>
            <p:cNvSpPr>
              <a:spLocks/>
            </p:cNvSpPr>
            <p:nvPr/>
          </p:nvSpPr>
          <p:spPr bwMode="auto">
            <a:xfrm>
              <a:off x="2272" y="2387"/>
              <a:ext cx="608" cy="1769"/>
            </a:xfrm>
            <a:custGeom>
              <a:avLst/>
              <a:gdLst/>
              <a:ahLst/>
              <a:cxnLst>
                <a:cxn ang="0">
                  <a:pos x="635" y="0"/>
                </a:cxn>
                <a:cxn ang="0">
                  <a:pos x="272" y="453"/>
                </a:cxn>
                <a:cxn ang="0">
                  <a:pos x="91" y="1088"/>
                </a:cxn>
                <a:cxn ang="0">
                  <a:pos x="0" y="1769"/>
                </a:cxn>
              </a:cxnLst>
              <a:rect l="0" t="0" r="r" b="b"/>
              <a:pathLst>
                <a:path w="635" h="1769">
                  <a:moveTo>
                    <a:pt x="635" y="0"/>
                  </a:moveTo>
                  <a:cubicBezTo>
                    <a:pt x="499" y="136"/>
                    <a:pt x="363" y="272"/>
                    <a:pt x="272" y="453"/>
                  </a:cubicBezTo>
                  <a:cubicBezTo>
                    <a:pt x="181" y="634"/>
                    <a:pt x="136" y="869"/>
                    <a:pt x="91" y="1088"/>
                  </a:cubicBezTo>
                  <a:cubicBezTo>
                    <a:pt x="46" y="1307"/>
                    <a:pt x="23" y="1538"/>
                    <a:pt x="0" y="1769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5" name="Freeform 7"/>
            <p:cNvSpPr>
              <a:spLocks/>
            </p:cNvSpPr>
            <p:nvPr/>
          </p:nvSpPr>
          <p:spPr bwMode="auto">
            <a:xfrm rot="10800000">
              <a:off x="2880" y="618"/>
              <a:ext cx="608" cy="1769"/>
            </a:xfrm>
            <a:custGeom>
              <a:avLst/>
              <a:gdLst/>
              <a:ahLst/>
              <a:cxnLst>
                <a:cxn ang="0">
                  <a:pos x="635" y="0"/>
                </a:cxn>
                <a:cxn ang="0">
                  <a:pos x="272" y="453"/>
                </a:cxn>
                <a:cxn ang="0">
                  <a:pos x="91" y="1088"/>
                </a:cxn>
                <a:cxn ang="0">
                  <a:pos x="0" y="1769"/>
                </a:cxn>
              </a:cxnLst>
              <a:rect l="0" t="0" r="r" b="b"/>
              <a:pathLst>
                <a:path w="635" h="1769">
                  <a:moveTo>
                    <a:pt x="635" y="0"/>
                  </a:moveTo>
                  <a:cubicBezTo>
                    <a:pt x="499" y="136"/>
                    <a:pt x="363" y="272"/>
                    <a:pt x="272" y="453"/>
                  </a:cubicBezTo>
                  <a:cubicBezTo>
                    <a:pt x="181" y="634"/>
                    <a:pt x="136" y="869"/>
                    <a:pt x="91" y="1088"/>
                  </a:cubicBezTo>
                  <a:cubicBezTo>
                    <a:pt x="46" y="1307"/>
                    <a:pt x="23" y="1538"/>
                    <a:pt x="0" y="1769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6350" y="3775075"/>
            <a:ext cx="90201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 flipV="1">
            <a:off x="4570413" y="765175"/>
            <a:ext cx="1587" cy="5748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4513263" y="3884613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  <a:endParaRPr lang="ru-RU"/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4194175" y="519113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y</a:t>
            </a:r>
            <a:endParaRPr lang="ru-RU" i="1"/>
          </a:p>
        </p:txBody>
      </p:sp>
      <p:graphicFrame>
        <p:nvGraphicFramePr>
          <p:cNvPr id="58380" name="Object 12"/>
          <p:cNvGraphicFramePr>
            <a:graphicFrameLocks noChangeAspect="1"/>
          </p:cNvGraphicFramePr>
          <p:nvPr/>
        </p:nvGraphicFramePr>
        <p:xfrm>
          <a:off x="3030538" y="3846513"/>
          <a:ext cx="40640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2" name="Equation" r:id="rId4" imgW="279360" imgH="393480" progId="">
                  <p:embed/>
                </p:oleObj>
              </mc:Choice>
              <mc:Fallback>
                <p:oleObj name="Equation" r:id="rId4" imgW="279360" imgH="3934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538" y="3846513"/>
                        <a:ext cx="406400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4211638" y="2852738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  <a:endParaRPr lang="ru-RU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 flipH="1">
            <a:off x="4500563" y="3068638"/>
            <a:ext cx="1444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 flipV="1">
            <a:off x="5651500" y="188913"/>
            <a:ext cx="0" cy="64817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58384" name="Object 16"/>
          <p:cNvGraphicFramePr>
            <a:graphicFrameLocks noChangeAspect="1"/>
          </p:cNvGraphicFramePr>
          <p:nvPr/>
        </p:nvGraphicFramePr>
        <p:xfrm>
          <a:off x="5681663" y="3141663"/>
          <a:ext cx="24288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3" name="Equation" r:id="rId6" imgW="164880" imgH="393480" progId="">
                  <p:embed/>
                </p:oleObj>
              </mc:Choice>
              <mc:Fallback>
                <p:oleObj name="Equation" r:id="rId6" imgW="164880" imgH="3934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663" y="3141663"/>
                        <a:ext cx="242887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8710613" y="3357563"/>
            <a:ext cx="433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x</a:t>
            </a:r>
            <a:endParaRPr lang="ru-RU" i="1"/>
          </a:p>
        </p:txBody>
      </p:sp>
      <p:sp>
        <p:nvSpPr>
          <p:cNvPr id="58386" name="Line 18"/>
          <p:cNvSpPr>
            <a:spLocks noChangeShapeType="1"/>
          </p:cNvSpPr>
          <p:nvPr/>
        </p:nvSpPr>
        <p:spPr bwMode="auto">
          <a:xfrm flipH="1">
            <a:off x="4500563" y="4508500"/>
            <a:ext cx="1444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4211638" y="443706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/>
              <a:t>1</a:t>
            </a:r>
            <a:endParaRPr lang="ru-RU"/>
          </a:p>
        </p:txBody>
      </p:sp>
      <p:sp>
        <p:nvSpPr>
          <p:cNvPr id="58388" name="Line 20"/>
          <p:cNvSpPr>
            <a:spLocks noChangeShapeType="1"/>
          </p:cNvSpPr>
          <p:nvPr/>
        </p:nvSpPr>
        <p:spPr bwMode="auto">
          <a:xfrm flipV="1">
            <a:off x="5119688" y="3082925"/>
            <a:ext cx="4762" cy="6969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389" name="Oval 21"/>
          <p:cNvSpPr>
            <a:spLocks noChangeArrowheads="1"/>
          </p:cNvSpPr>
          <p:nvPr/>
        </p:nvSpPr>
        <p:spPr bwMode="auto">
          <a:xfrm>
            <a:off x="5075238" y="3022600"/>
            <a:ext cx="9048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90" name="Line 22"/>
          <p:cNvSpPr>
            <a:spLocks noChangeShapeType="1"/>
          </p:cNvSpPr>
          <p:nvPr/>
        </p:nvSpPr>
        <p:spPr bwMode="auto">
          <a:xfrm>
            <a:off x="4643438" y="3068638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391" name="Line 23"/>
          <p:cNvSpPr>
            <a:spLocks noChangeShapeType="1"/>
          </p:cNvSpPr>
          <p:nvPr/>
        </p:nvSpPr>
        <p:spPr bwMode="auto">
          <a:xfrm flipH="1" flipV="1">
            <a:off x="5122863" y="3706813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auto">
          <a:xfrm flipH="1" flipV="1">
            <a:off x="4037013" y="3708400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393" name="Line 25"/>
          <p:cNvSpPr>
            <a:spLocks noChangeShapeType="1"/>
          </p:cNvSpPr>
          <p:nvPr/>
        </p:nvSpPr>
        <p:spPr bwMode="auto">
          <a:xfrm flipV="1">
            <a:off x="4032250" y="3778250"/>
            <a:ext cx="4763" cy="6969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394" name="Oval 26"/>
          <p:cNvSpPr>
            <a:spLocks noChangeArrowheads="1"/>
          </p:cNvSpPr>
          <p:nvPr/>
        </p:nvSpPr>
        <p:spPr bwMode="auto">
          <a:xfrm>
            <a:off x="3990975" y="4451350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95" name="Line 27"/>
          <p:cNvSpPr>
            <a:spLocks noChangeShapeType="1"/>
          </p:cNvSpPr>
          <p:nvPr/>
        </p:nvSpPr>
        <p:spPr bwMode="auto">
          <a:xfrm>
            <a:off x="4081463" y="4503738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58396" name="Object 28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900113" y="3213100"/>
          <a:ext cx="3984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4" name="Equation" r:id="rId8" imgW="342720" imgH="393480" progId="">
                  <p:embed/>
                </p:oleObj>
              </mc:Choice>
              <mc:Fallback>
                <p:oleObj name="Equation" r:id="rId8" imgW="342720" imgH="3934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213100"/>
                        <a:ext cx="39846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97" name="Object 2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732588" y="3860800"/>
          <a:ext cx="227012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5" name="Equation" r:id="rId10" imgW="177480" imgH="164880" progId="">
                  <p:embed/>
                </p:oleObj>
              </mc:Choice>
              <mc:Fallback>
                <p:oleObj name="Equation" r:id="rId10" imgW="177480" imgH="16488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3860800"/>
                        <a:ext cx="227012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98" name="Object 3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854950" y="3203575"/>
          <a:ext cx="2921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6" name="Equation" r:id="rId12" imgW="241200" imgH="393480" progId="">
                  <p:embed/>
                </p:oleObj>
              </mc:Choice>
              <mc:Fallback>
                <p:oleObj name="Equation" r:id="rId12" imgW="241200" imgH="39348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4950" y="3203575"/>
                        <a:ext cx="2921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99" name="Line 31"/>
          <p:cNvSpPr>
            <a:spLocks noChangeShapeType="1"/>
          </p:cNvSpPr>
          <p:nvPr/>
        </p:nvSpPr>
        <p:spPr bwMode="auto">
          <a:xfrm flipV="1">
            <a:off x="7812088" y="188913"/>
            <a:ext cx="0" cy="64817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400" name="Line 32"/>
          <p:cNvSpPr>
            <a:spLocks noChangeShapeType="1"/>
          </p:cNvSpPr>
          <p:nvPr/>
        </p:nvSpPr>
        <p:spPr bwMode="auto">
          <a:xfrm flipV="1">
            <a:off x="1331913" y="188913"/>
            <a:ext cx="0" cy="64817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58401" name="Object 33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908175" y="3860800"/>
          <a:ext cx="433388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7" name="Equation" r:id="rId14" imgW="266400" imgH="164880" progId="">
                  <p:embed/>
                </p:oleObj>
              </mc:Choice>
              <mc:Fallback>
                <p:oleObj name="Equation" r:id="rId14" imgW="266400" imgH="16488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860800"/>
                        <a:ext cx="433388" cy="26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402" name="Line 34"/>
          <p:cNvSpPr>
            <a:spLocks noChangeShapeType="1"/>
          </p:cNvSpPr>
          <p:nvPr/>
        </p:nvSpPr>
        <p:spPr bwMode="auto">
          <a:xfrm flipH="1" flipV="1">
            <a:off x="6732588" y="3711575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403" name="Line 35"/>
          <p:cNvSpPr>
            <a:spLocks noChangeShapeType="1"/>
          </p:cNvSpPr>
          <p:nvPr/>
        </p:nvSpPr>
        <p:spPr bwMode="auto">
          <a:xfrm flipH="1" flipV="1">
            <a:off x="2416175" y="3706813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404" name="Line 36"/>
          <p:cNvSpPr>
            <a:spLocks noChangeShapeType="1"/>
          </p:cNvSpPr>
          <p:nvPr/>
        </p:nvSpPr>
        <p:spPr bwMode="auto">
          <a:xfrm flipH="1" flipV="1">
            <a:off x="250825" y="3683000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58405" name="Object 37"/>
          <p:cNvGraphicFramePr>
            <a:graphicFrameLocks noChangeAspect="1"/>
          </p:cNvGraphicFramePr>
          <p:nvPr/>
        </p:nvGraphicFramePr>
        <p:xfrm>
          <a:off x="179388" y="3860800"/>
          <a:ext cx="433387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8" name="Equation" r:id="rId16" imgW="304560" imgH="177480" progId="">
                  <p:embed/>
                </p:oleObj>
              </mc:Choice>
              <mc:Fallback>
                <p:oleObj name="Equation" r:id="rId16" imgW="304560" imgH="17748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860800"/>
                        <a:ext cx="433387" cy="252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406" name="Line 38"/>
          <p:cNvSpPr>
            <a:spLocks noChangeShapeType="1"/>
          </p:cNvSpPr>
          <p:nvPr/>
        </p:nvSpPr>
        <p:spPr bwMode="auto">
          <a:xfrm flipV="1">
            <a:off x="4037013" y="3063875"/>
            <a:ext cx="4762" cy="6969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407" name="Line 39"/>
          <p:cNvSpPr>
            <a:spLocks noChangeShapeType="1"/>
          </p:cNvSpPr>
          <p:nvPr/>
        </p:nvSpPr>
        <p:spPr bwMode="auto">
          <a:xfrm>
            <a:off x="4067175" y="3068638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408" name="Line 40"/>
          <p:cNvSpPr>
            <a:spLocks noChangeShapeType="1"/>
          </p:cNvSpPr>
          <p:nvPr/>
        </p:nvSpPr>
        <p:spPr bwMode="auto">
          <a:xfrm flipV="1">
            <a:off x="5118100" y="3779838"/>
            <a:ext cx="4763" cy="6969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409" name="Line 41"/>
          <p:cNvSpPr>
            <a:spLocks noChangeShapeType="1"/>
          </p:cNvSpPr>
          <p:nvPr/>
        </p:nvSpPr>
        <p:spPr bwMode="auto">
          <a:xfrm>
            <a:off x="4638675" y="4505325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410" name="Oval 42"/>
          <p:cNvSpPr>
            <a:spLocks noChangeArrowheads="1"/>
          </p:cNvSpPr>
          <p:nvPr/>
        </p:nvSpPr>
        <p:spPr bwMode="auto">
          <a:xfrm>
            <a:off x="3994150" y="3016250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8411" name="Object 43"/>
          <p:cNvGraphicFramePr>
            <a:graphicFrameLocks noChangeAspect="1"/>
          </p:cNvGraphicFramePr>
          <p:nvPr/>
        </p:nvGraphicFramePr>
        <p:xfrm>
          <a:off x="5143500" y="3716338"/>
          <a:ext cx="24288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9" name="Equation" r:id="rId18" imgW="164880" imgH="393480" progId="">
                  <p:embed/>
                </p:oleObj>
              </mc:Choice>
              <mc:Fallback>
                <p:oleObj name="Equation" r:id="rId18" imgW="164880" imgH="39348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3716338"/>
                        <a:ext cx="242888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12" name="Object 44"/>
          <p:cNvGraphicFramePr>
            <a:graphicFrameLocks noChangeAspect="1"/>
          </p:cNvGraphicFramePr>
          <p:nvPr/>
        </p:nvGraphicFramePr>
        <p:xfrm>
          <a:off x="3568700" y="3141663"/>
          <a:ext cx="41116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0" name="Equation" r:id="rId20" imgW="279360" imgH="393480" progId="">
                  <p:embed/>
                </p:oleObj>
              </mc:Choice>
              <mc:Fallback>
                <p:oleObj name="Equation" r:id="rId20" imgW="279360" imgH="39348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0" y="3141663"/>
                        <a:ext cx="411163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413" name="Line 45"/>
          <p:cNvSpPr>
            <a:spLocks noChangeShapeType="1"/>
          </p:cNvSpPr>
          <p:nvPr/>
        </p:nvSpPr>
        <p:spPr bwMode="auto">
          <a:xfrm flipV="1">
            <a:off x="2413000" y="188913"/>
            <a:ext cx="0" cy="64817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414" name="Line 46"/>
          <p:cNvSpPr>
            <a:spLocks noChangeShapeType="1"/>
          </p:cNvSpPr>
          <p:nvPr/>
        </p:nvSpPr>
        <p:spPr bwMode="auto">
          <a:xfrm flipV="1">
            <a:off x="4572000" y="188913"/>
            <a:ext cx="0" cy="64817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415" name="Line 47"/>
          <p:cNvSpPr>
            <a:spLocks noChangeShapeType="1"/>
          </p:cNvSpPr>
          <p:nvPr/>
        </p:nvSpPr>
        <p:spPr bwMode="auto">
          <a:xfrm flipV="1">
            <a:off x="6732588" y="188913"/>
            <a:ext cx="0" cy="64817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416" name="Line 48"/>
          <p:cNvSpPr>
            <a:spLocks noChangeShapeType="1"/>
          </p:cNvSpPr>
          <p:nvPr/>
        </p:nvSpPr>
        <p:spPr bwMode="auto">
          <a:xfrm flipV="1">
            <a:off x="252413" y="188913"/>
            <a:ext cx="0" cy="64817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417" name="Oval 49"/>
          <p:cNvSpPr>
            <a:spLocks noChangeArrowheads="1"/>
          </p:cNvSpPr>
          <p:nvPr/>
        </p:nvSpPr>
        <p:spPr bwMode="auto">
          <a:xfrm>
            <a:off x="4522788" y="3732213"/>
            <a:ext cx="90487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58418" name="Object 50"/>
          <p:cNvGraphicFramePr>
            <a:graphicFrameLocks noChangeAspect="1"/>
          </p:cNvGraphicFramePr>
          <p:nvPr/>
        </p:nvGraphicFramePr>
        <p:xfrm>
          <a:off x="6059488" y="3149600"/>
          <a:ext cx="350837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1" name="Equation" r:id="rId22" imgW="241200" imgH="393480" progId="">
                  <p:embed/>
                </p:oleObj>
              </mc:Choice>
              <mc:Fallback>
                <p:oleObj name="Equation" r:id="rId22" imgW="241200" imgH="39348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488" y="3149600"/>
                        <a:ext cx="350837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419" name="Line 51"/>
          <p:cNvSpPr>
            <a:spLocks noChangeShapeType="1"/>
          </p:cNvSpPr>
          <p:nvPr/>
        </p:nvSpPr>
        <p:spPr bwMode="auto">
          <a:xfrm>
            <a:off x="5126038" y="309721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420" name="Line 52"/>
          <p:cNvSpPr>
            <a:spLocks noChangeShapeType="1"/>
          </p:cNvSpPr>
          <p:nvPr/>
        </p:nvSpPr>
        <p:spPr bwMode="auto">
          <a:xfrm>
            <a:off x="4587875" y="3055938"/>
            <a:ext cx="517525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421" name="Oval 53"/>
          <p:cNvSpPr>
            <a:spLocks noChangeArrowheads="1"/>
          </p:cNvSpPr>
          <p:nvPr/>
        </p:nvSpPr>
        <p:spPr bwMode="auto">
          <a:xfrm>
            <a:off x="5073650" y="3022600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422" name="Oval 54"/>
          <p:cNvSpPr>
            <a:spLocks noChangeArrowheads="1"/>
          </p:cNvSpPr>
          <p:nvPr/>
        </p:nvSpPr>
        <p:spPr bwMode="auto">
          <a:xfrm>
            <a:off x="5608638" y="3746500"/>
            <a:ext cx="9048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425" name="Line 57"/>
          <p:cNvSpPr>
            <a:spLocks noChangeShapeType="1"/>
          </p:cNvSpPr>
          <p:nvPr/>
        </p:nvSpPr>
        <p:spPr bwMode="auto">
          <a:xfrm flipV="1">
            <a:off x="6194425" y="37893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426" name="Line 58"/>
          <p:cNvSpPr>
            <a:spLocks noChangeShapeType="1"/>
          </p:cNvSpPr>
          <p:nvPr/>
        </p:nvSpPr>
        <p:spPr bwMode="auto">
          <a:xfrm>
            <a:off x="4643438" y="4508500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427" name="Oval 59"/>
          <p:cNvSpPr>
            <a:spLocks noChangeArrowheads="1"/>
          </p:cNvSpPr>
          <p:nvPr/>
        </p:nvSpPr>
        <p:spPr bwMode="auto">
          <a:xfrm>
            <a:off x="6161088" y="4464050"/>
            <a:ext cx="9048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428" name="Oval 60"/>
          <p:cNvSpPr>
            <a:spLocks noChangeArrowheads="1"/>
          </p:cNvSpPr>
          <p:nvPr/>
        </p:nvSpPr>
        <p:spPr bwMode="auto">
          <a:xfrm>
            <a:off x="5087938" y="4448175"/>
            <a:ext cx="9048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429" name="Line 61"/>
          <p:cNvSpPr>
            <a:spLocks noChangeShapeType="1"/>
          </p:cNvSpPr>
          <p:nvPr/>
        </p:nvSpPr>
        <p:spPr bwMode="auto">
          <a:xfrm flipH="1" flipV="1">
            <a:off x="6191250" y="3708400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2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2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2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2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2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animMotion origin="layout" path="M 0.11719 -2.96296E-6 L -4.72222E-6 -2.96296E-6 " pathEditMode="relative" rAng="0" ptsTypes="AA">
                                      <p:cBhvr>
                                        <p:cTn id="45" dur="3000" spd="-100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8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8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5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grpId="0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5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  <p:bldP spid="58383" grpId="0" animBg="1"/>
      <p:bldP spid="58388" grpId="0" animBg="1"/>
      <p:bldP spid="58389" grpId="0" animBg="1"/>
      <p:bldP spid="58390" grpId="0" animBg="1"/>
      <p:bldP spid="58393" grpId="0" animBg="1"/>
      <p:bldP spid="58394" grpId="0" animBg="1"/>
      <p:bldP spid="58395" grpId="0" animBg="1"/>
      <p:bldP spid="58399" grpId="0" animBg="1"/>
      <p:bldP spid="58400" grpId="0" animBg="1"/>
      <p:bldP spid="58406" grpId="0" animBg="1"/>
      <p:bldP spid="58406" grpId="1" animBg="1"/>
      <p:bldP spid="58407" grpId="0" animBg="1"/>
      <p:bldP spid="58407" grpId="1" animBg="1"/>
      <p:bldP spid="58408" grpId="0" animBg="1"/>
      <p:bldP spid="58408" grpId="1" animBg="1"/>
      <p:bldP spid="58409" grpId="0" animBg="1"/>
      <p:bldP spid="58409" grpId="1" animBg="1"/>
      <p:bldP spid="58410" grpId="0" animBg="1"/>
      <p:bldP spid="58410" grpId="1" animBg="1"/>
      <p:bldP spid="58413" grpId="0" animBg="1"/>
      <p:bldP spid="58414" grpId="0" animBg="1"/>
      <p:bldP spid="58415" grpId="0" animBg="1"/>
      <p:bldP spid="58416" grpId="0" animBg="1"/>
      <p:bldP spid="58417" grpId="0" animBg="1"/>
      <p:bldP spid="58419" grpId="0" animBg="1"/>
      <p:bldP spid="58420" grpId="0" animBg="1"/>
      <p:bldP spid="58421" grpId="0" animBg="1"/>
      <p:bldP spid="58422" grpId="0" animBg="1"/>
      <p:bldP spid="58425" grpId="0" animBg="1"/>
      <p:bldP spid="58426" grpId="0" animBg="1"/>
      <p:bldP spid="58427" grpId="0" animBg="1"/>
      <p:bldP spid="58428" grpId="0" animBg="1"/>
      <p:bldP spid="58428" grpId="1" animBg="1"/>
      <p:bldP spid="584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0425" y="962025"/>
            <a:ext cx="1962150" cy="5648325"/>
          </a:xfrm>
          <a:prstGeom prst="rect">
            <a:avLst/>
          </a:prstGeom>
          <a:noFill/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188" y="966788"/>
            <a:ext cx="1962150" cy="5648325"/>
          </a:xfrm>
          <a:prstGeom prst="rect">
            <a:avLst/>
          </a:prstGeom>
          <a:noFill/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97138" y="955675"/>
            <a:ext cx="1962150" cy="5648325"/>
          </a:xfrm>
          <a:prstGeom prst="rect">
            <a:avLst/>
          </a:prstGeom>
          <a:noFill/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6775" y="969963"/>
            <a:ext cx="1962150" cy="5648325"/>
          </a:xfrm>
          <a:prstGeom prst="rect">
            <a:avLst/>
          </a:prstGeom>
          <a:noFill/>
        </p:spPr>
      </p:pic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6350" y="3775075"/>
            <a:ext cx="9020175" cy="12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 flipV="1">
            <a:off x="4570413" y="765175"/>
            <a:ext cx="1587" cy="5748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4513263" y="3884613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</a:t>
            </a:r>
            <a:endParaRPr lang="ru-RU"/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4194175" y="519113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y</a:t>
            </a:r>
            <a:endParaRPr lang="ru-RU" i="1"/>
          </a:p>
        </p:txBody>
      </p:sp>
      <p:graphicFrame>
        <p:nvGraphicFramePr>
          <p:cNvPr id="59402" name="Object 10"/>
          <p:cNvGraphicFramePr>
            <a:graphicFrameLocks noChangeAspect="1"/>
          </p:cNvGraphicFramePr>
          <p:nvPr/>
        </p:nvGraphicFramePr>
        <p:xfrm>
          <a:off x="3030538" y="3846513"/>
          <a:ext cx="40640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6" name="Equation" r:id="rId4" imgW="279360" imgH="393480" progId="">
                  <p:embed/>
                </p:oleObj>
              </mc:Choice>
              <mc:Fallback>
                <p:oleObj name="Equation" r:id="rId4" imgW="279360" imgH="3934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538" y="3846513"/>
                        <a:ext cx="406400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4211638" y="2852738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  <a:endParaRPr lang="ru-RU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 flipH="1">
            <a:off x="4500563" y="3068638"/>
            <a:ext cx="1444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59405" name="Object 13"/>
          <p:cNvGraphicFramePr>
            <a:graphicFrameLocks noChangeAspect="1"/>
          </p:cNvGraphicFramePr>
          <p:nvPr/>
        </p:nvGraphicFramePr>
        <p:xfrm>
          <a:off x="5634038" y="3146425"/>
          <a:ext cx="24288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7" name="Equation" r:id="rId6" imgW="164880" imgH="393480" progId="">
                  <p:embed/>
                </p:oleObj>
              </mc:Choice>
              <mc:Fallback>
                <p:oleObj name="Equation" r:id="rId6" imgW="164880" imgH="3934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4038" y="3146425"/>
                        <a:ext cx="242887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8875713" y="3416300"/>
            <a:ext cx="433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x</a:t>
            </a:r>
            <a:endParaRPr lang="ru-RU" i="1"/>
          </a:p>
        </p:txBody>
      </p:sp>
      <p:sp>
        <p:nvSpPr>
          <p:cNvPr id="59407" name="Line 15"/>
          <p:cNvSpPr>
            <a:spLocks noChangeShapeType="1"/>
          </p:cNvSpPr>
          <p:nvPr/>
        </p:nvSpPr>
        <p:spPr bwMode="auto">
          <a:xfrm flipH="1">
            <a:off x="4500563" y="4508500"/>
            <a:ext cx="1444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4211638" y="443706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/>
              <a:t>1</a:t>
            </a:r>
            <a:endParaRPr lang="ru-RU"/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 flipH="1" flipV="1">
            <a:off x="5122863" y="3706813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 flipH="1" flipV="1">
            <a:off x="3494088" y="3713163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 flipV="1">
            <a:off x="6189663" y="3797300"/>
            <a:ext cx="4762" cy="6969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12" name="Line 20"/>
          <p:cNvSpPr>
            <a:spLocks noChangeShapeType="1"/>
          </p:cNvSpPr>
          <p:nvPr/>
        </p:nvSpPr>
        <p:spPr bwMode="auto">
          <a:xfrm>
            <a:off x="4614863" y="4503738"/>
            <a:ext cx="1570037" cy="47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59413" name="Object 21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900113" y="3789363"/>
          <a:ext cx="3984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8" name="Equation" r:id="rId8" imgW="342720" imgH="393480" progId="">
                  <p:embed/>
                </p:oleObj>
              </mc:Choice>
              <mc:Fallback>
                <p:oleObj name="Equation" r:id="rId8" imgW="342720" imgH="3934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789363"/>
                        <a:ext cx="39846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4" name="Object 2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732588" y="3860800"/>
          <a:ext cx="227012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9" name="Equation" r:id="rId10" imgW="177480" imgH="164880" progId="">
                  <p:embed/>
                </p:oleObj>
              </mc:Choice>
              <mc:Fallback>
                <p:oleObj name="Equation" r:id="rId10" imgW="177480" imgH="16488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3860800"/>
                        <a:ext cx="227012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5" name="Object 2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854950" y="3203575"/>
          <a:ext cx="2921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0" name="Equation" r:id="rId12" imgW="241200" imgH="393480" progId="">
                  <p:embed/>
                </p:oleObj>
              </mc:Choice>
              <mc:Fallback>
                <p:oleObj name="Equation" r:id="rId12" imgW="241200" imgH="39348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4950" y="3203575"/>
                        <a:ext cx="2921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6" name="Object 2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908175" y="3860800"/>
          <a:ext cx="433388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1" name="Equation" r:id="rId14" imgW="266400" imgH="164880" progId="">
                  <p:embed/>
                </p:oleObj>
              </mc:Choice>
              <mc:Fallback>
                <p:oleObj name="Equation" r:id="rId14" imgW="266400" imgH="16488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860800"/>
                        <a:ext cx="433388" cy="26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17" name="Line 25"/>
          <p:cNvSpPr>
            <a:spLocks noChangeShapeType="1"/>
          </p:cNvSpPr>
          <p:nvPr/>
        </p:nvSpPr>
        <p:spPr bwMode="auto">
          <a:xfrm flipH="1" flipV="1">
            <a:off x="6732588" y="3711575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18" name="Line 26"/>
          <p:cNvSpPr>
            <a:spLocks noChangeShapeType="1"/>
          </p:cNvSpPr>
          <p:nvPr/>
        </p:nvSpPr>
        <p:spPr bwMode="auto">
          <a:xfrm flipH="1" flipV="1">
            <a:off x="2416175" y="3706813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19" name="Line 27"/>
          <p:cNvSpPr>
            <a:spLocks noChangeShapeType="1"/>
          </p:cNvSpPr>
          <p:nvPr/>
        </p:nvSpPr>
        <p:spPr bwMode="auto">
          <a:xfrm flipH="1" flipV="1">
            <a:off x="250825" y="3683000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59420" name="Object 28"/>
          <p:cNvGraphicFramePr>
            <a:graphicFrameLocks noChangeAspect="1"/>
          </p:cNvGraphicFramePr>
          <p:nvPr/>
        </p:nvGraphicFramePr>
        <p:xfrm>
          <a:off x="242888" y="3860800"/>
          <a:ext cx="433387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2" name="Equation" r:id="rId16" imgW="304560" imgH="177480" progId="">
                  <p:embed/>
                </p:oleObj>
              </mc:Choice>
              <mc:Fallback>
                <p:oleObj name="Equation" r:id="rId16" imgW="304560" imgH="17748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8" y="3860800"/>
                        <a:ext cx="433387" cy="252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21" name="Line 29"/>
          <p:cNvSpPr>
            <a:spLocks noChangeShapeType="1"/>
          </p:cNvSpPr>
          <p:nvPr/>
        </p:nvSpPr>
        <p:spPr bwMode="auto">
          <a:xfrm>
            <a:off x="4643438" y="3068638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59422" name="Object 30"/>
          <p:cNvGraphicFramePr>
            <a:graphicFrameLocks noChangeAspect="1"/>
          </p:cNvGraphicFramePr>
          <p:nvPr/>
        </p:nvGraphicFramePr>
        <p:xfrm>
          <a:off x="5143500" y="3716338"/>
          <a:ext cx="24288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3" name="Equation" r:id="rId18" imgW="164880" imgH="393480" progId="">
                  <p:embed/>
                </p:oleObj>
              </mc:Choice>
              <mc:Fallback>
                <p:oleObj name="Equation" r:id="rId18" imgW="164880" imgH="39348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3716338"/>
                        <a:ext cx="242888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23" name="Line 31"/>
          <p:cNvSpPr>
            <a:spLocks noChangeShapeType="1"/>
          </p:cNvSpPr>
          <p:nvPr/>
        </p:nvSpPr>
        <p:spPr bwMode="auto">
          <a:xfrm flipV="1">
            <a:off x="2413000" y="188913"/>
            <a:ext cx="0" cy="64817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24" name="Line 32"/>
          <p:cNvSpPr>
            <a:spLocks noChangeShapeType="1"/>
          </p:cNvSpPr>
          <p:nvPr/>
        </p:nvSpPr>
        <p:spPr bwMode="auto">
          <a:xfrm flipV="1">
            <a:off x="4572000" y="188913"/>
            <a:ext cx="0" cy="64817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25" name="Line 33"/>
          <p:cNvSpPr>
            <a:spLocks noChangeShapeType="1"/>
          </p:cNvSpPr>
          <p:nvPr/>
        </p:nvSpPr>
        <p:spPr bwMode="auto">
          <a:xfrm flipV="1">
            <a:off x="6732588" y="188913"/>
            <a:ext cx="0" cy="64817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26" name="Line 34"/>
          <p:cNvSpPr>
            <a:spLocks noChangeShapeType="1"/>
          </p:cNvSpPr>
          <p:nvPr/>
        </p:nvSpPr>
        <p:spPr bwMode="auto">
          <a:xfrm flipV="1">
            <a:off x="252413" y="188913"/>
            <a:ext cx="0" cy="64817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28" name="Line 36"/>
          <p:cNvSpPr>
            <a:spLocks noChangeShapeType="1"/>
          </p:cNvSpPr>
          <p:nvPr/>
        </p:nvSpPr>
        <p:spPr bwMode="auto">
          <a:xfrm flipV="1">
            <a:off x="8893175" y="188913"/>
            <a:ext cx="0" cy="64817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59429" name="Object 37"/>
          <p:cNvGraphicFramePr>
            <a:graphicFrameLocks noChangeAspect="1"/>
          </p:cNvGraphicFramePr>
          <p:nvPr/>
        </p:nvGraphicFramePr>
        <p:xfrm>
          <a:off x="8532813" y="3860800"/>
          <a:ext cx="325437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4" name="Equation" r:id="rId20" imgW="228600" imgH="177480" progId="">
                  <p:embed/>
                </p:oleObj>
              </mc:Choice>
              <mc:Fallback>
                <p:oleObj name="Equation" r:id="rId20" imgW="228600" imgH="17748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2813" y="3860800"/>
                        <a:ext cx="325437" cy="252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30" name="Line 38"/>
          <p:cNvSpPr>
            <a:spLocks noChangeShapeType="1"/>
          </p:cNvSpPr>
          <p:nvPr/>
        </p:nvSpPr>
        <p:spPr bwMode="auto">
          <a:xfrm flipH="1" flipV="1">
            <a:off x="5651500" y="3711575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31" name="Line 39"/>
          <p:cNvSpPr>
            <a:spLocks noChangeShapeType="1"/>
          </p:cNvSpPr>
          <p:nvPr/>
        </p:nvSpPr>
        <p:spPr bwMode="auto">
          <a:xfrm flipH="1" flipV="1">
            <a:off x="7816850" y="3711575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32" name="Line 40"/>
          <p:cNvSpPr>
            <a:spLocks noChangeShapeType="1"/>
          </p:cNvSpPr>
          <p:nvPr/>
        </p:nvSpPr>
        <p:spPr bwMode="auto">
          <a:xfrm flipH="1" flipV="1">
            <a:off x="1322388" y="3702050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33" name="Line 41"/>
          <p:cNvSpPr>
            <a:spLocks noChangeShapeType="1"/>
          </p:cNvSpPr>
          <p:nvPr/>
        </p:nvSpPr>
        <p:spPr bwMode="auto">
          <a:xfrm flipH="1" flipV="1">
            <a:off x="8890000" y="3703638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34" name="Oval 42"/>
          <p:cNvSpPr>
            <a:spLocks noChangeArrowheads="1"/>
          </p:cNvSpPr>
          <p:nvPr/>
        </p:nvSpPr>
        <p:spPr bwMode="auto">
          <a:xfrm>
            <a:off x="6149975" y="4452938"/>
            <a:ext cx="90488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35" name="Text Box 43"/>
          <p:cNvSpPr txBox="1">
            <a:spLocks noChangeArrowheads="1"/>
          </p:cNvSpPr>
          <p:nvPr/>
        </p:nvSpPr>
        <p:spPr bwMode="auto">
          <a:xfrm>
            <a:off x="1000100" y="214290"/>
            <a:ext cx="7604150" cy="46166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График функции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y=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ctg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называется </a:t>
            </a:r>
            <a:r>
              <a:rPr lang="ru-RU" sz="2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котангенсоидой</a:t>
            </a:r>
            <a:endParaRPr lang="ru-RU" sz="2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59436" name="Object 44"/>
          <p:cNvGraphicFramePr>
            <a:graphicFrameLocks noChangeAspect="1"/>
          </p:cNvGraphicFramePr>
          <p:nvPr/>
        </p:nvGraphicFramePr>
        <p:xfrm>
          <a:off x="6059488" y="3149600"/>
          <a:ext cx="350837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5" name="Equation" r:id="rId22" imgW="241200" imgH="393480" progId="">
                  <p:embed/>
                </p:oleObj>
              </mc:Choice>
              <mc:Fallback>
                <p:oleObj name="Equation" r:id="rId22" imgW="241200" imgH="39348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488" y="3149600"/>
                        <a:ext cx="350837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37" name="Line 45"/>
          <p:cNvSpPr>
            <a:spLocks noChangeShapeType="1"/>
          </p:cNvSpPr>
          <p:nvPr/>
        </p:nvSpPr>
        <p:spPr bwMode="auto">
          <a:xfrm flipH="1" flipV="1">
            <a:off x="6191250" y="3708400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38" name="Line 46"/>
          <p:cNvSpPr>
            <a:spLocks noChangeShapeType="1"/>
          </p:cNvSpPr>
          <p:nvPr/>
        </p:nvSpPr>
        <p:spPr bwMode="auto">
          <a:xfrm flipV="1">
            <a:off x="5114925" y="3079750"/>
            <a:ext cx="4763" cy="6969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9439" name="Oval 47"/>
          <p:cNvSpPr>
            <a:spLocks noChangeArrowheads="1"/>
          </p:cNvSpPr>
          <p:nvPr/>
        </p:nvSpPr>
        <p:spPr bwMode="auto">
          <a:xfrm>
            <a:off x="5067300" y="3016250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40" name="Oval 48"/>
          <p:cNvSpPr>
            <a:spLocks noChangeArrowheads="1"/>
          </p:cNvSpPr>
          <p:nvPr/>
        </p:nvSpPr>
        <p:spPr bwMode="auto">
          <a:xfrm>
            <a:off x="5603875" y="3732213"/>
            <a:ext cx="90488" cy="904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Motion origin="layout" path="M 3.61111E-6 2.22222E-6 L -0.23594 2.22222E-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Motion origin="layout" path="M 1.11111E-6 2.96296E-6 L 0.23542 2.96296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nodeType="withEffect">
                                  <p:stCondLst>
                                    <p:cond delay="24500"/>
                                  </p:stCondLst>
                                  <p:childTnLst>
                                    <p:animMotion origin="layout" path="M -0.23542 2.59259E-6 L 0.00208 2.59259E-6 " pathEditMode="relative" rAng="0" ptsTypes="AA">
                                      <p:cBhvr>
                                        <p:cTn id="19" dur="3000" spd="-100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2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5201"/>
            <a:ext cx="7498080" cy="94552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prstTxWarp prst="textDeflateBottom">
              <a:avLst/>
            </a:prstTxWarp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Домашнее задание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643050"/>
            <a:ext cx="2857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6971" y="4857760"/>
            <a:ext cx="1052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a)</a:t>
            </a:r>
            <a:endParaRPr lang="ru-RU" sz="5400" b="1" cap="none" spc="0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4983" y="5723295"/>
            <a:ext cx="836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D34DC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б)</a:t>
            </a:r>
            <a:endParaRPr lang="ru-RU" sz="5400" b="1" cap="none" spc="0" dirty="0">
              <a:ln w="11430"/>
              <a:solidFill>
                <a:srgbClr val="D34DC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486461"/>
              </p:ext>
            </p:extLst>
          </p:nvPr>
        </p:nvGraphicFramePr>
        <p:xfrm>
          <a:off x="1445129" y="1356195"/>
          <a:ext cx="635798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991"/>
                <a:gridCol w="3178991"/>
              </a:tblGrid>
              <a:tr h="359231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y =sin x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y= </a:t>
                      </a:r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cos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 x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59231"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CC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Область определения функции.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59231">
                <a:tc gridSpan="2"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CC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Область значения.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59231">
                <a:tc gridSpan="2"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CC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Периодичность.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359231">
                <a:tc gridSpan="2"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CC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Четность.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62865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CC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Функции принимают значения: равное 0, 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наибольшие и наименьшие</a:t>
                      </a:r>
                      <a:r>
                        <a:rPr lang="ru-RU" sz="180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, положительные и отрицательные.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231">
                <a:tc gridSpan="2"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CC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.Промежутки возрастания и убывания.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231"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CC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График функции.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4235" name="Object 2"/>
          <p:cNvGraphicFramePr>
            <a:graphicFrameLocks noChangeAspect="1"/>
          </p:cNvGraphicFramePr>
          <p:nvPr/>
        </p:nvGraphicFramePr>
        <p:xfrm>
          <a:off x="1643042" y="5214950"/>
          <a:ext cx="3429024" cy="4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8" name="Формула" r:id="rId3" imgW="1447560" imgH="215640" progId="Equation.3">
                  <p:embed/>
                </p:oleObj>
              </mc:Choice>
              <mc:Fallback>
                <p:oleObj name="Формула" r:id="rId3" imgW="144756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5214950"/>
                        <a:ext cx="3429024" cy="403238"/>
                      </a:xfrm>
                      <a:prstGeom prst="rect">
                        <a:avLst/>
                      </a:prstGeom>
                      <a:solidFill>
                        <a:srgbClr val="00CC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1643042" y="5786454"/>
          <a:ext cx="3714776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9" name="Формула" r:id="rId5" imgW="1409400" imgH="393480" progId="Equation.3">
                  <p:embed/>
                </p:oleObj>
              </mc:Choice>
              <mc:Fallback>
                <p:oleObj name="Формула" r:id="rId5" imgW="14094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5786454"/>
                        <a:ext cx="3714776" cy="714380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9772" y="4673094"/>
            <a:ext cx="362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 Доказать тождество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42464" y="996719"/>
            <a:ext cx="6585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Заполнить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таблицу «свойства функций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y=sin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x, y=cos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4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4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692696"/>
            <a:ext cx="7406640" cy="936104"/>
          </a:xfrm>
        </p:spPr>
        <p:txBody>
          <a:bodyPr/>
          <a:lstStyle/>
          <a:p>
            <a:pPr algn="ctr"/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772816"/>
            <a:ext cx="7406640" cy="4824536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Применяя информационные технологии, мне удалось: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индивидуализировать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процесс, за счет предоставления возможности учащимся как углубленно изучать предмет, так и отрабатывать элементарные навыки и умения. </a:t>
            </a:r>
          </a:p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создать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развития самостоятельности учащихся. Студент решает те или иные задачи самостоятельно (не копируя решения с доски или у товарища), при этом повышается его интерес к предмету, уверенность в том, что он может усвоить предмет.</a:t>
            </a:r>
          </a:p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повысить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наглядности в учебном процессе (презентации, построение сложных графиков т.д.)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компьютер для освобождения студентов от рутинных вычислений. </a:t>
            </a:r>
          </a:p>
          <a:p>
            <a:pPr lvl="0"/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снизить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трудоемкость процесса контроля и консультирования.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239535"/>
      </p:ext>
    </p:extLst>
  </p:cSld>
  <p:clrMapOvr>
    <a:masterClrMapping/>
  </p:clrMapOvr>
  <p:transition>
    <p:strips dir="r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2428892"/>
          </a:xfrm>
        </p:spPr>
        <p:txBody>
          <a:bodyPr>
            <a:prstTxWarp prst="textDeflateBottom">
              <a:avLst/>
            </a:prstTxWarp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Цель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3800" dirty="0"/>
              <a:t>выявить наиболее важные психолого-педагогические и практические аспекты использования ИКТ в преподавании математики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1545442486"/>
      </p:ext>
    </p:extLst>
  </p:cSld>
  <p:clrMapOvr>
    <a:masterClrMapping/>
  </p:clrMapOvr>
  <p:transition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Предмет и объект исследования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sz="3800" b="1" i="1" dirty="0"/>
              <a:t>Объект исследования</a:t>
            </a:r>
            <a:r>
              <a:rPr lang="ru-RU" sz="3800" i="1" dirty="0"/>
              <a:t>:</a:t>
            </a:r>
            <a:r>
              <a:rPr lang="ru-RU" sz="3800" dirty="0"/>
              <a:t> процесс использования ИКТ в преподавании математики. </a:t>
            </a:r>
          </a:p>
          <a:p>
            <a:pPr marL="82296" indent="0">
              <a:buNone/>
            </a:pPr>
            <a:r>
              <a:rPr lang="ru-RU" sz="3800" b="1" i="1" dirty="0"/>
              <a:t>Предмет исследования</a:t>
            </a:r>
            <a:r>
              <a:rPr lang="ru-RU" sz="3800" dirty="0"/>
              <a:t>: различные формы использования ИКТ в преподавании математики.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275659"/>
      </p:ext>
    </p:extLst>
  </p:cSld>
  <p:clrMapOvr>
    <a:masterClrMapping/>
  </p:clrMapOvr>
  <p:transition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000" dirty="0" smtClean="0"/>
              <a:t>Задачи</a:t>
            </a:r>
            <a:endParaRPr lang="ru-RU" sz="5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dirty="0" smtClean="0"/>
              <a:t>1)</a:t>
            </a:r>
            <a:r>
              <a:rPr lang="ru-RU" dirty="0"/>
              <a:t> Проанализировать психолого-педагогическую литературу по теме исследования; </a:t>
            </a:r>
          </a:p>
          <a:p>
            <a:pPr marL="82296" indent="0">
              <a:buNone/>
            </a:pPr>
            <a:r>
              <a:rPr lang="ru-RU" dirty="0"/>
              <a:t>2) Изучить формы  использования ИКТ в преподавании математики.</a:t>
            </a:r>
          </a:p>
          <a:p>
            <a:pPr marL="82296" indent="0">
              <a:buNone/>
            </a:pPr>
            <a:r>
              <a:rPr lang="ru-RU" dirty="0"/>
              <a:t>3) Разработать методические рекомендации по использованию ИКТ в преподавании математики.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463845"/>
      </p:ext>
    </p:extLst>
  </p:cSld>
  <p:clrMapOvr>
    <a:masterClrMapping/>
  </p:clrMapOvr>
  <p:transition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1500174"/>
            <a:ext cx="7643866" cy="31432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DoubleWave1">
              <a:avLst/>
            </a:prstTxWarp>
            <a:spAutoFit/>
            <a:scene3d>
              <a:camera prst="perspectiveLef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Графики тригонометрических функций</a:t>
            </a:r>
          </a:p>
          <a:p>
            <a:pPr algn="ctr"/>
            <a:endParaRPr lang="ru-RU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3986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29486" cy="1143000"/>
          </a:xfrm>
          <a:solidFill>
            <a:srgbClr val="CCFF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урока:</a:t>
            </a:r>
            <a:endParaRPr lang="ru-RU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Clr>
                <a:srgbClr val="FF0000"/>
              </a:buClr>
              <a:buFont typeface="Wingdings" pitchFamily="2" charset="2"/>
              <a:buChar char="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Повторить основные формулы тригонометрии.</a:t>
            </a:r>
          </a:p>
          <a:p>
            <a:pPr>
              <a:buClr>
                <a:srgbClr val="FF0000"/>
              </a:buClr>
              <a:buFont typeface="Wingdings" pitchFamily="2" charset="2"/>
              <a:buChar char="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Закрепить навыки применения формул при преобразовании тригонометрических выражений.</a:t>
            </a:r>
          </a:p>
          <a:p>
            <a:pPr>
              <a:buClr>
                <a:srgbClr val="FF0000"/>
              </a:buClr>
              <a:buFont typeface="Wingdings" pitchFamily="2" charset="2"/>
              <a:buChar char="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Рассмотреть  графики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функций синуса и косинуса, тангенса и котангенса. </a:t>
            </a:r>
          </a:p>
          <a:p>
            <a:pPr>
              <a:buClr>
                <a:srgbClr val="FF0000"/>
              </a:buClr>
              <a:buFont typeface="Wingdings" pitchFamily="2" charset="2"/>
              <a:buChar char="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Выявить их свойства.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endParaRPr lang="en-US" sz="5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домашнего задания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018640"/>
      </p:ext>
    </p:extLst>
  </p:cSld>
  <p:clrMapOvr>
    <a:masterClrMapping/>
  </p:clrMapOvr>
  <p:transition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1600517" y="132465"/>
            <a:ext cx="6631549" cy="5446958"/>
            <a:chOff x="3676" y="1766"/>
            <a:chExt cx="10768" cy="8787"/>
          </a:xfrm>
          <a:gradFill flip="none" rotWithShape="1">
            <a:gsLst>
              <a:gs pos="5000">
                <a:srgbClr val="6DECF9">
                  <a:alpha val="57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6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</p:grpSpPr>
        <p:sp>
          <p:nvSpPr>
            <p:cNvPr id="3078" name="AutoShape 6"/>
            <p:cNvSpPr>
              <a:spLocks noChangeAspect="1" noChangeArrowheads="1"/>
            </p:cNvSpPr>
            <p:nvPr/>
          </p:nvSpPr>
          <p:spPr bwMode="auto">
            <a:xfrm>
              <a:off x="3676" y="1766"/>
              <a:ext cx="10768" cy="8787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79" name="Oval 7"/>
            <p:cNvSpPr>
              <a:spLocks noChangeAspect="1" noChangeArrowheads="1"/>
            </p:cNvSpPr>
            <p:nvPr/>
          </p:nvSpPr>
          <p:spPr bwMode="auto">
            <a:xfrm>
              <a:off x="6515" y="4563"/>
              <a:ext cx="5415" cy="5328"/>
            </a:xfrm>
            <a:prstGeom prst="ellipse">
              <a:avLst/>
            </a:prstGeom>
            <a:grpFill/>
            <a:ln w="12700">
              <a:solidFill>
                <a:srgbClr val="0070C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80" name="Line 8"/>
            <p:cNvSpPr>
              <a:spLocks noChangeAspect="1" noChangeShapeType="1"/>
            </p:cNvSpPr>
            <p:nvPr/>
          </p:nvSpPr>
          <p:spPr bwMode="auto">
            <a:xfrm>
              <a:off x="6110" y="7224"/>
              <a:ext cx="7036" cy="0"/>
            </a:xfrm>
            <a:prstGeom prst="line">
              <a:avLst/>
            </a:prstGeom>
            <a:grpFill/>
            <a:ln w="952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81" name="Line 9"/>
            <p:cNvSpPr>
              <a:spLocks noChangeAspect="1" noChangeShapeType="1"/>
            </p:cNvSpPr>
            <p:nvPr/>
          </p:nvSpPr>
          <p:spPr bwMode="auto">
            <a:xfrm flipV="1">
              <a:off x="9220" y="3497"/>
              <a:ext cx="0" cy="7056"/>
            </a:xfrm>
            <a:prstGeom prst="line">
              <a:avLst/>
            </a:prstGeom>
            <a:grpFill/>
            <a:ln w="952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82" name="Line 10"/>
            <p:cNvSpPr>
              <a:spLocks noChangeAspect="1" noChangeShapeType="1"/>
            </p:cNvSpPr>
            <p:nvPr/>
          </p:nvSpPr>
          <p:spPr bwMode="auto">
            <a:xfrm flipV="1">
              <a:off x="11930" y="1766"/>
              <a:ext cx="0" cy="8655"/>
            </a:xfrm>
            <a:prstGeom prst="line">
              <a:avLst/>
            </a:prstGeom>
            <a:grpFill/>
            <a:ln w="952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83" name="Line 11"/>
            <p:cNvSpPr>
              <a:spLocks noChangeAspect="1" noChangeShapeType="1"/>
            </p:cNvSpPr>
            <p:nvPr/>
          </p:nvSpPr>
          <p:spPr bwMode="auto">
            <a:xfrm>
              <a:off x="3676" y="4563"/>
              <a:ext cx="10420" cy="0"/>
            </a:xfrm>
            <a:prstGeom prst="line">
              <a:avLst/>
            </a:prstGeom>
            <a:grpFill/>
            <a:ln w="952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84" name="Line 12"/>
            <p:cNvSpPr>
              <a:spLocks noChangeAspect="1" noChangeShapeType="1"/>
            </p:cNvSpPr>
            <p:nvPr/>
          </p:nvSpPr>
          <p:spPr bwMode="auto">
            <a:xfrm flipV="1">
              <a:off x="7320" y="4030"/>
              <a:ext cx="5148" cy="5066"/>
            </a:xfrm>
            <a:prstGeom prst="line">
              <a:avLst/>
            </a:prstGeom>
            <a:grp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85" name="Line 13"/>
            <p:cNvSpPr>
              <a:spLocks noChangeAspect="1" noChangeShapeType="1"/>
            </p:cNvSpPr>
            <p:nvPr/>
          </p:nvSpPr>
          <p:spPr bwMode="auto">
            <a:xfrm>
              <a:off x="6515" y="4563"/>
              <a:ext cx="5820" cy="5723"/>
            </a:xfrm>
            <a:prstGeom prst="line">
              <a:avLst/>
            </a:prstGeom>
            <a:grp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86" name="Line 14"/>
            <p:cNvSpPr>
              <a:spLocks noChangeAspect="1" noChangeShapeType="1"/>
            </p:cNvSpPr>
            <p:nvPr/>
          </p:nvSpPr>
          <p:spPr bwMode="auto">
            <a:xfrm flipV="1">
              <a:off x="6896" y="4433"/>
              <a:ext cx="7170" cy="4125"/>
            </a:xfrm>
            <a:prstGeom prst="line">
              <a:avLst/>
            </a:prstGeom>
            <a:grp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87" name="Line 15"/>
            <p:cNvSpPr>
              <a:spLocks noChangeAspect="1" noChangeShapeType="1"/>
            </p:cNvSpPr>
            <p:nvPr/>
          </p:nvSpPr>
          <p:spPr bwMode="auto">
            <a:xfrm flipH="1" flipV="1">
              <a:off x="7634" y="4543"/>
              <a:ext cx="2937" cy="4988"/>
            </a:xfrm>
            <a:prstGeom prst="line">
              <a:avLst/>
            </a:prstGeom>
            <a:grp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88" name="Line 16"/>
            <p:cNvSpPr>
              <a:spLocks noChangeAspect="1" noChangeShapeType="1"/>
            </p:cNvSpPr>
            <p:nvPr/>
          </p:nvSpPr>
          <p:spPr bwMode="auto">
            <a:xfrm flipV="1">
              <a:off x="6878" y="5878"/>
              <a:ext cx="4693" cy="9"/>
            </a:xfrm>
            <a:prstGeom prst="line">
              <a:avLst/>
            </a:prstGeom>
            <a:grpFill/>
            <a:ln w="3175">
              <a:solidFill>
                <a:srgbClr val="0070C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89" name="Line 17"/>
            <p:cNvSpPr>
              <a:spLocks noChangeAspect="1" noChangeShapeType="1"/>
            </p:cNvSpPr>
            <p:nvPr/>
          </p:nvSpPr>
          <p:spPr bwMode="auto">
            <a:xfrm>
              <a:off x="10569" y="4918"/>
              <a:ext cx="7" cy="4605"/>
            </a:xfrm>
            <a:prstGeom prst="line">
              <a:avLst/>
            </a:prstGeom>
            <a:grpFill/>
            <a:ln w="3175">
              <a:solidFill>
                <a:srgbClr val="0070C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90" name="Line 18"/>
            <p:cNvSpPr>
              <a:spLocks noChangeAspect="1" noChangeShapeType="1"/>
            </p:cNvSpPr>
            <p:nvPr/>
          </p:nvSpPr>
          <p:spPr bwMode="auto">
            <a:xfrm flipH="1">
              <a:off x="6922" y="8551"/>
              <a:ext cx="4644" cy="7"/>
            </a:xfrm>
            <a:prstGeom prst="line">
              <a:avLst/>
            </a:prstGeom>
            <a:grpFill/>
            <a:ln w="3175">
              <a:solidFill>
                <a:srgbClr val="0070C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91" name="Line 19"/>
            <p:cNvSpPr>
              <a:spLocks noChangeAspect="1" noChangeShapeType="1"/>
            </p:cNvSpPr>
            <p:nvPr/>
          </p:nvSpPr>
          <p:spPr bwMode="auto">
            <a:xfrm flipH="1" flipV="1">
              <a:off x="7861" y="4929"/>
              <a:ext cx="2" cy="4599"/>
            </a:xfrm>
            <a:prstGeom prst="line">
              <a:avLst/>
            </a:prstGeom>
            <a:grpFill/>
            <a:ln w="3175">
              <a:solidFill>
                <a:srgbClr val="0070C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3092" name="Picture 2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686" y="4030"/>
              <a:ext cx="429" cy="4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3093" name="Object 21"/>
            <p:cNvGraphicFramePr>
              <a:graphicFrameLocks noChangeAspect="1"/>
            </p:cNvGraphicFramePr>
            <p:nvPr/>
          </p:nvGraphicFramePr>
          <p:xfrm>
            <a:off x="9071" y="7390"/>
            <a:ext cx="195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6" name="Equation" r:id="rId6" imgW="126720" imgH="177480" progId="">
                    <p:embed/>
                  </p:oleObj>
                </mc:Choice>
                <mc:Fallback>
                  <p:oleObj name="Equation" r:id="rId6" imgW="126720" imgH="17748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71" y="7390"/>
                          <a:ext cx="195" cy="2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094" name="Picture 2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291" y="5043"/>
              <a:ext cx="390" cy="62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95" name="Line 23"/>
            <p:cNvSpPr>
              <a:spLocks noChangeAspect="1" noChangeShapeType="1"/>
            </p:cNvSpPr>
            <p:nvPr/>
          </p:nvSpPr>
          <p:spPr bwMode="auto">
            <a:xfrm>
              <a:off x="4139" y="4344"/>
              <a:ext cx="7924" cy="4478"/>
            </a:xfrm>
            <a:prstGeom prst="line">
              <a:avLst/>
            </a:prstGeom>
            <a:grp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96" name="Line 24"/>
            <p:cNvSpPr>
              <a:spLocks noChangeAspect="1" noChangeShapeType="1"/>
            </p:cNvSpPr>
            <p:nvPr/>
          </p:nvSpPr>
          <p:spPr bwMode="auto">
            <a:xfrm flipV="1">
              <a:off x="6883" y="5887"/>
              <a:ext cx="0" cy="2676"/>
            </a:xfrm>
            <a:prstGeom prst="line">
              <a:avLst/>
            </a:prstGeom>
            <a:grpFill/>
            <a:ln w="3175">
              <a:solidFill>
                <a:srgbClr val="0070C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97" name="Line 25"/>
            <p:cNvSpPr>
              <a:spLocks noChangeAspect="1" noChangeShapeType="1"/>
            </p:cNvSpPr>
            <p:nvPr/>
          </p:nvSpPr>
          <p:spPr bwMode="auto">
            <a:xfrm>
              <a:off x="7863" y="4920"/>
              <a:ext cx="2706" cy="0"/>
            </a:xfrm>
            <a:prstGeom prst="line">
              <a:avLst/>
            </a:prstGeom>
            <a:grpFill/>
            <a:ln w="3175">
              <a:solidFill>
                <a:srgbClr val="0070C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98" name="Line 26"/>
            <p:cNvSpPr>
              <a:spLocks noChangeAspect="1" noChangeShapeType="1"/>
            </p:cNvSpPr>
            <p:nvPr/>
          </p:nvSpPr>
          <p:spPr bwMode="auto">
            <a:xfrm flipV="1">
              <a:off x="7320" y="5332"/>
              <a:ext cx="3812" cy="5"/>
            </a:xfrm>
            <a:prstGeom prst="line">
              <a:avLst/>
            </a:prstGeom>
            <a:grpFill/>
            <a:ln w="3175">
              <a:solidFill>
                <a:srgbClr val="0070C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99" name="Line 27"/>
            <p:cNvSpPr>
              <a:spLocks noChangeAspect="1" noChangeShapeType="1"/>
            </p:cNvSpPr>
            <p:nvPr/>
          </p:nvSpPr>
          <p:spPr bwMode="auto">
            <a:xfrm flipV="1">
              <a:off x="7320" y="9105"/>
              <a:ext cx="3812" cy="8"/>
            </a:xfrm>
            <a:prstGeom prst="line">
              <a:avLst/>
            </a:prstGeom>
            <a:grpFill/>
            <a:ln w="3175">
              <a:solidFill>
                <a:srgbClr val="0070C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00" name="Line 28"/>
            <p:cNvSpPr>
              <a:spLocks noChangeAspect="1" noChangeShapeType="1"/>
            </p:cNvSpPr>
            <p:nvPr/>
          </p:nvSpPr>
          <p:spPr bwMode="auto">
            <a:xfrm>
              <a:off x="7866" y="9531"/>
              <a:ext cx="2705" cy="0"/>
            </a:xfrm>
            <a:prstGeom prst="line">
              <a:avLst/>
            </a:prstGeom>
            <a:grpFill/>
            <a:ln w="3175">
              <a:solidFill>
                <a:srgbClr val="0070C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01" name="Line 29"/>
            <p:cNvSpPr>
              <a:spLocks noChangeAspect="1" noChangeShapeType="1"/>
            </p:cNvSpPr>
            <p:nvPr/>
          </p:nvSpPr>
          <p:spPr bwMode="auto">
            <a:xfrm flipV="1">
              <a:off x="11566" y="5875"/>
              <a:ext cx="0" cy="2676"/>
            </a:xfrm>
            <a:prstGeom prst="line">
              <a:avLst/>
            </a:prstGeom>
            <a:grpFill/>
            <a:ln w="3175">
              <a:solidFill>
                <a:srgbClr val="0070C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02" name="Line 30"/>
            <p:cNvSpPr>
              <a:spLocks noChangeAspect="1" noChangeShapeType="1"/>
            </p:cNvSpPr>
            <p:nvPr/>
          </p:nvSpPr>
          <p:spPr bwMode="auto">
            <a:xfrm>
              <a:off x="11132" y="5337"/>
              <a:ext cx="0" cy="3752"/>
            </a:xfrm>
            <a:prstGeom prst="line">
              <a:avLst/>
            </a:prstGeom>
            <a:grpFill/>
            <a:ln w="3175">
              <a:solidFill>
                <a:srgbClr val="0070C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03" name="Line 31"/>
            <p:cNvSpPr>
              <a:spLocks noChangeAspect="1" noChangeShapeType="1"/>
            </p:cNvSpPr>
            <p:nvPr/>
          </p:nvSpPr>
          <p:spPr bwMode="auto">
            <a:xfrm>
              <a:off x="7310" y="5350"/>
              <a:ext cx="0" cy="3751"/>
            </a:xfrm>
            <a:prstGeom prst="line">
              <a:avLst/>
            </a:prstGeom>
            <a:grpFill/>
            <a:ln w="3175">
              <a:solidFill>
                <a:srgbClr val="0070C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3104" name="Picture 3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824" y="4651"/>
              <a:ext cx="386" cy="64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3105" name="Object 33"/>
            <p:cNvGraphicFramePr>
              <a:graphicFrameLocks noChangeAspect="1"/>
            </p:cNvGraphicFramePr>
            <p:nvPr/>
          </p:nvGraphicFramePr>
          <p:xfrm>
            <a:off x="6657" y="6590"/>
            <a:ext cx="565" cy="6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7" name="Equation" r:id="rId10" imgW="368280" imgH="431640" progId="">
                    <p:embed/>
                  </p:oleObj>
                </mc:Choice>
                <mc:Fallback>
                  <p:oleObj name="Equation" r:id="rId10" imgW="368280" imgH="43164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57" y="6590"/>
                          <a:ext cx="565" cy="6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06" name="Object 34"/>
            <p:cNvGraphicFramePr>
              <a:graphicFrameLocks noChangeAspect="1"/>
            </p:cNvGraphicFramePr>
            <p:nvPr/>
          </p:nvGraphicFramePr>
          <p:xfrm>
            <a:off x="10576" y="6604"/>
            <a:ext cx="234" cy="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8" name="Equation" r:id="rId12" imgW="152280" imgH="393480" progId="">
                    <p:embed/>
                  </p:oleObj>
                </mc:Choice>
                <mc:Fallback>
                  <p:oleObj name="Equation" r:id="rId12" imgW="152280" imgH="39348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76" y="6604"/>
                          <a:ext cx="234" cy="5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07" name="Object 35"/>
            <p:cNvGraphicFramePr>
              <a:graphicFrameLocks noChangeAspect="1"/>
            </p:cNvGraphicFramePr>
            <p:nvPr/>
          </p:nvGraphicFramePr>
          <p:xfrm>
            <a:off x="10732" y="4476"/>
            <a:ext cx="253" cy="5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9" name="Equation" r:id="rId14" imgW="164880" imgH="393480" progId="">
                    <p:embed/>
                  </p:oleObj>
                </mc:Choice>
                <mc:Fallback>
                  <p:oleObj name="Equation" r:id="rId14" imgW="164880" imgH="39348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32" y="4476"/>
                          <a:ext cx="253" cy="5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08" name="Object 36"/>
            <p:cNvGraphicFramePr>
              <a:graphicFrameLocks noChangeAspect="1"/>
            </p:cNvGraphicFramePr>
            <p:nvPr/>
          </p:nvGraphicFramePr>
          <p:xfrm>
            <a:off x="11044" y="4687"/>
            <a:ext cx="254" cy="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0" name="Equation" r:id="rId16" imgW="164880" imgH="393480" progId="">
                    <p:embed/>
                  </p:oleObj>
                </mc:Choice>
                <mc:Fallback>
                  <p:oleObj name="Equation" r:id="rId16" imgW="164880" imgH="393480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4" y="4687"/>
                          <a:ext cx="254" cy="5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09" name="Object 37"/>
            <p:cNvGraphicFramePr>
              <a:graphicFrameLocks noChangeAspect="1"/>
            </p:cNvGraphicFramePr>
            <p:nvPr/>
          </p:nvGraphicFramePr>
          <p:xfrm>
            <a:off x="11473" y="5227"/>
            <a:ext cx="254" cy="5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1" name="Equation" r:id="rId18" imgW="164880" imgH="393480" progId="">
                    <p:embed/>
                  </p:oleObj>
                </mc:Choice>
                <mc:Fallback>
                  <p:oleObj name="Equation" r:id="rId18" imgW="164880" imgH="393480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73" y="5227"/>
                          <a:ext cx="254" cy="5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110" name="Picture 3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0790" y="7238"/>
              <a:ext cx="391" cy="6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11" name="Picture 39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1213" y="6576"/>
              <a:ext cx="385" cy="64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3112" name="Object 40"/>
            <p:cNvGraphicFramePr>
              <a:graphicFrameLocks noChangeAspect="1"/>
            </p:cNvGraphicFramePr>
            <p:nvPr/>
          </p:nvGraphicFramePr>
          <p:xfrm>
            <a:off x="7086" y="7224"/>
            <a:ext cx="566" cy="6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2" name="Equation" r:id="rId20" imgW="368280" imgH="431640" progId="">
                    <p:embed/>
                  </p:oleObj>
                </mc:Choice>
                <mc:Fallback>
                  <p:oleObj name="Equation" r:id="rId20" imgW="368280" imgH="431640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" y="7224"/>
                          <a:ext cx="566" cy="6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113" name="Picture 41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7837" y="6655"/>
              <a:ext cx="382" cy="58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3114" name="Object 42"/>
            <p:cNvGraphicFramePr>
              <a:graphicFrameLocks noChangeAspect="1"/>
            </p:cNvGraphicFramePr>
            <p:nvPr/>
          </p:nvGraphicFramePr>
          <p:xfrm>
            <a:off x="8905" y="5620"/>
            <a:ext cx="235" cy="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3" name="Equation" r:id="rId23" imgW="152280" imgH="393480" progId="">
                    <p:embed/>
                  </p:oleObj>
                </mc:Choice>
                <mc:Fallback>
                  <p:oleObj name="Equation" r:id="rId23" imgW="152280" imgH="393480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05" y="5620"/>
                          <a:ext cx="235" cy="5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15" name="Object 43"/>
            <p:cNvGraphicFramePr>
              <a:graphicFrameLocks noChangeAspect="1"/>
            </p:cNvGraphicFramePr>
            <p:nvPr/>
          </p:nvGraphicFramePr>
          <p:xfrm>
            <a:off x="8661" y="9079"/>
            <a:ext cx="566" cy="6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4" name="Equation" r:id="rId25" imgW="368280" imgH="431640" progId="">
                    <p:embed/>
                  </p:oleObj>
                </mc:Choice>
                <mc:Fallback>
                  <p:oleObj name="Equation" r:id="rId25" imgW="368280" imgH="431640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61" y="9079"/>
                          <a:ext cx="566" cy="6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16" name="Object 44"/>
            <p:cNvGraphicFramePr>
              <a:graphicFrameLocks noChangeAspect="1"/>
            </p:cNvGraphicFramePr>
            <p:nvPr/>
          </p:nvGraphicFramePr>
          <p:xfrm>
            <a:off x="9257" y="8681"/>
            <a:ext cx="565" cy="6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" name="Equation" r:id="rId27" imgW="368280" imgH="431640" progId="">
                    <p:embed/>
                  </p:oleObj>
                </mc:Choice>
                <mc:Fallback>
                  <p:oleObj name="Equation" r:id="rId27" imgW="368280" imgH="431640" progId="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57" y="8681"/>
                          <a:ext cx="565" cy="6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17" name="Object 45"/>
            <p:cNvGraphicFramePr>
              <a:graphicFrameLocks noChangeAspect="1"/>
            </p:cNvGraphicFramePr>
            <p:nvPr/>
          </p:nvGraphicFramePr>
          <p:xfrm>
            <a:off x="8720" y="8182"/>
            <a:ext cx="390" cy="5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" name="Equation" r:id="rId29" imgW="253800" imgH="393480" progId="">
                    <p:embed/>
                  </p:oleObj>
                </mc:Choice>
                <mc:Fallback>
                  <p:oleObj name="Equation" r:id="rId29" imgW="253800" imgH="393480" progId="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20" y="8182"/>
                          <a:ext cx="390" cy="5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18" name="Object 46"/>
            <p:cNvGraphicFramePr>
              <a:graphicFrameLocks noChangeAspect="1"/>
            </p:cNvGraphicFramePr>
            <p:nvPr/>
          </p:nvGraphicFramePr>
          <p:xfrm>
            <a:off x="6525" y="7296"/>
            <a:ext cx="312" cy="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7" name="Equation" r:id="rId31" imgW="203040" imgH="164880" progId="">
                    <p:embed/>
                  </p:oleObj>
                </mc:Choice>
                <mc:Fallback>
                  <p:oleObj name="Equation" r:id="rId31" imgW="203040" imgH="164880" progId="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25" y="7296"/>
                          <a:ext cx="312" cy="24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19" name="Object 47"/>
            <p:cNvGraphicFramePr>
              <a:graphicFrameLocks noChangeAspect="1"/>
            </p:cNvGraphicFramePr>
            <p:nvPr/>
          </p:nvGraphicFramePr>
          <p:xfrm>
            <a:off x="11761" y="7296"/>
            <a:ext cx="137" cy="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8" name="Equation" r:id="rId33" imgW="88560" imgH="164880" progId="">
                    <p:embed/>
                  </p:oleObj>
                </mc:Choice>
                <mc:Fallback>
                  <p:oleObj name="Equation" r:id="rId33" imgW="88560" imgH="164880" progId="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61" y="7296"/>
                          <a:ext cx="137" cy="24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20" name="Object 48"/>
            <p:cNvGraphicFramePr>
              <a:graphicFrameLocks noChangeAspect="1"/>
            </p:cNvGraphicFramePr>
            <p:nvPr/>
          </p:nvGraphicFramePr>
          <p:xfrm>
            <a:off x="9351" y="4596"/>
            <a:ext cx="137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9" name="Equation" r:id="rId35" imgW="88560" imgH="164880" progId="">
                    <p:embed/>
                  </p:oleObj>
                </mc:Choice>
                <mc:Fallback>
                  <p:oleObj name="Equation" r:id="rId35" imgW="88560" imgH="164880" progId="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51" y="4596"/>
                          <a:ext cx="137" cy="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21" name="Object 49"/>
            <p:cNvGraphicFramePr>
              <a:graphicFrameLocks noChangeAspect="1"/>
            </p:cNvGraphicFramePr>
            <p:nvPr/>
          </p:nvGraphicFramePr>
          <p:xfrm>
            <a:off x="9268" y="9595"/>
            <a:ext cx="312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0" name="Equation" r:id="rId37" imgW="203040" imgH="164880" progId="">
                    <p:embed/>
                  </p:oleObj>
                </mc:Choice>
                <mc:Fallback>
                  <p:oleObj name="Equation" r:id="rId37" imgW="203040" imgH="164880" progId="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68" y="9595"/>
                          <a:ext cx="312" cy="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22" name="Object 50"/>
            <p:cNvGraphicFramePr>
              <a:graphicFrameLocks noChangeAspect="1"/>
            </p:cNvGraphicFramePr>
            <p:nvPr/>
          </p:nvGraphicFramePr>
          <p:xfrm>
            <a:off x="8951" y="3897"/>
            <a:ext cx="254" cy="5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1" name="Equation" r:id="rId39" imgW="164880" imgH="393480" progId="">
                    <p:embed/>
                  </p:oleObj>
                </mc:Choice>
                <mc:Fallback>
                  <p:oleObj name="Equation" r:id="rId39" imgW="164880" imgH="393480" progId="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51" y="3897"/>
                          <a:ext cx="254" cy="5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23" name="Object 51"/>
            <p:cNvGraphicFramePr>
              <a:graphicFrameLocks noChangeAspect="1"/>
            </p:cNvGraphicFramePr>
            <p:nvPr/>
          </p:nvGraphicFramePr>
          <p:xfrm>
            <a:off x="11659" y="4164"/>
            <a:ext cx="136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2" name="Equation" r:id="rId41" imgW="88560" imgH="164880" progId="">
                    <p:embed/>
                  </p:oleObj>
                </mc:Choice>
                <mc:Fallback>
                  <p:oleObj name="Equation" r:id="rId41" imgW="88560" imgH="164880" progId="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59" y="4164"/>
                          <a:ext cx="136" cy="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24" name="Object 52"/>
            <p:cNvGraphicFramePr>
              <a:graphicFrameLocks noChangeAspect="1"/>
            </p:cNvGraphicFramePr>
            <p:nvPr/>
          </p:nvGraphicFramePr>
          <p:xfrm>
            <a:off x="7317" y="4563"/>
            <a:ext cx="371" cy="5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3" name="Equation" r:id="rId43" imgW="241200" imgH="393480" progId="">
                    <p:embed/>
                  </p:oleObj>
                </mc:Choice>
                <mc:Fallback>
                  <p:oleObj name="Equation" r:id="rId43" imgW="241200" imgH="393480" progId="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7" y="4563"/>
                          <a:ext cx="371" cy="5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25" name="Object 53"/>
            <p:cNvGraphicFramePr>
              <a:graphicFrameLocks noChangeAspect="1"/>
            </p:cNvGraphicFramePr>
            <p:nvPr/>
          </p:nvGraphicFramePr>
          <p:xfrm>
            <a:off x="6754" y="5057"/>
            <a:ext cx="371" cy="5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4" name="Equation" r:id="rId45" imgW="241200" imgH="393480" progId="">
                    <p:embed/>
                  </p:oleObj>
                </mc:Choice>
                <mc:Fallback>
                  <p:oleObj name="Equation" r:id="rId45" imgW="241200" imgH="393480" progId="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54" y="5057"/>
                          <a:ext cx="371" cy="5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26" name="Object 54"/>
            <p:cNvGraphicFramePr>
              <a:graphicFrameLocks noChangeAspect="1"/>
            </p:cNvGraphicFramePr>
            <p:nvPr/>
          </p:nvGraphicFramePr>
          <p:xfrm>
            <a:off x="6356" y="5743"/>
            <a:ext cx="371" cy="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5" name="Equation" r:id="rId47" imgW="241200" imgH="393480" progId="">
                    <p:embed/>
                  </p:oleObj>
                </mc:Choice>
                <mc:Fallback>
                  <p:oleObj name="Equation" r:id="rId47" imgW="241200" imgH="393480" progId="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6" y="5743"/>
                          <a:ext cx="371" cy="5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27" name="Object 55"/>
            <p:cNvGraphicFramePr>
              <a:graphicFrameLocks noChangeAspect="1"/>
            </p:cNvGraphicFramePr>
            <p:nvPr/>
          </p:nvGraphicFramePr>
          <p:xfrm>
            <a:off x="6156" y="6895"/>
            <a:ext cx="215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6" name="Equation" r:id="rId49" imgW="139680" imgH="139680" progId="">
                    <p:embed/>
                  </p:oleObj>
                </mc:Choice>
                <mc:Fallback>
                  <p:oleObj name="Equation" r:id="rId49" imgW="139680" imgH="139680" progId="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6" y="6895"/>
                          <a:ext cx="215" cy="2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28" name="Object 56"/>
            <p:cNvGraphicFramePr>
              <a:graphicFrameLocks noChangeAspect="1"/>
            </p:cNvGraphicFramePr>
            <p:nvPr/>
          </p:nvGraphicFramePr>
          <p:xfrm>
            <a:off x="6380" y="8326"/>
            <a:ext cx="371" cy="5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7" name="Equation" r:id="rId51" imgW="241200" imgH="393480" progId="">
                    <p:embed/>
                  </p:oleObj>
                </mc:Choice>
                <mc:Fallback>
                  <p:oleObj name="Equation" r:id="rId51" imgW="241200" imgH="393480" progId="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80" y="8326"/>
                          <a:ext cx="371" cy="5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29" name="Object 57"/>
            <p:cNvGraphicFramePr>
              <a:graphicFrameLocks noChangeAspect="1"/>
            </p:cNvGraphicFramePr>
            <p:nvPr/>
          </p:nvGraphicFramePr>
          <p:xfrm>
            <a:off x="6788" y="8956"/>
            <a:ext cx="371" cy="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8" name="Equation" r:id="rId53" imgW="241200" imgH="393480" progId="">
                    <p:embed/>
                  </p:oleObj>
                </mc:Choice>
                <mc:Fallback>
                  <p:oleObj name="Equation" r:id="rId53" imgW="241200" imgH="393480" progId="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8" y="8956"/>
                          <a:ext cx="371" cy="5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30" name="Object 58"/>
            <p:cNvGraphicFramePr>
              <a:graphicFrameLocks noChangeAspect="1"/>
            </p:cNvGraphicFramePr>
            <p:nvPr/>
          </p:nvGraphicFramePr>
          <p:xfrm>
            <a:off x="7463" y="9487"/>
            <a:ext cx="371" cy="5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9" name="Equation" r:id="rId55" imgW="241200" imgH="393480" progId="">
                    <p:embed/>
                  </p:oleObj>
                </mc:Choice>
                <mc:Fallback>
                  <p:oleObj name="Equation" r:id="rId55" imgW="241200" imgH="393480" progId="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63" y="9487"/>
                          <a:ext cx="371" cy="5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31" name="Object 59"/>
            <p:cNvGraphicFramePr>
              <a:graphicFrameLocks noChangeAspect="1"/>
            </p:cNvGraphicFramePr>
            <p:nvPr/>
          </p:nvGraphicFramePr>
          <p:xfrm>
            <a:off x="8871" y="9886"/>
            <a:ext cx="371" cy="5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0" name="Equation" r:id="rId57" imgW="241200" imgH="393480" progId="">
                    <p:embed/>
                  </p:oleObj>
                </mc:Choice>
                <mc:Fallback>
                  <p:oleObj name="Equation" r:id="rId57" imgW="241200" imgH="393480" progId="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71" y="9886"/>
                          <a:ext cx="371" cy="5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32" name="Object 60"/>
            <p:cNvGraphicFramePr>
              <a:graphicFrameLocks noChangeAspect="1"/>
            </p:cNvGraphicFramePr>
            <p:nvPr/>
          </p:nvGraphicFramePr>
          <p:xfrm>
            <a:off x="10257" y="9653"/>
            <a:ext cx="370" cy="5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1" name="Equation" r:id="rId59" imgW="241200" imgH="393480" progId="">
                    <p:embed/>
                  </p:oleObj>
                </mc:Choice>
                <mc:Fallback>
                  <p:oleObj name="Equation" r:id="rId59" imgW="241200" imgH="393480" progId="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57" y="9653"/>
                          <a:ext cx="370" cy="5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33" name="Object 61"/>
            <p:cNvGraphicFramePr>
              <a:graphicFrameLocks noChangeAspect="1"/>
            </p:cNvGraphicFramePr>
            <p:nvPr/>
          </p:nvGraphicFramePr>
          <p:xfrm>
            <a:off x="10930" y="9211"/>
            <a:ext cx="371" cy="5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2" name="Equation" r:id="rId61" imgW="241200" imgH="393480" progId="">
                    <p:embed/>
                  </p:oleObj>
                </mc:Choice>
                <mc:Fallback>
                  <p:oleObj name="Equation" r:id="rId61" imgW="241200" imgH="393480" progId="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30" y="9211"/>
                          <a:ext cx="371" cy="5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34" name="Object 62"/>
            <p:cNvGraphicFramePr>
              <a:graphicFrameLocks noChangeAspect="1"/>
            </p:cNvGraphicFramePr>
            <p:nvPr/>
          </p:nvGraphicFramePr>
          <p:xfrm>
            <a:off x="11437" y="8667"/>
            <a:ext cx="449" cy="5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3" name="Equation" r:id="rId63" imgW="291960" imgH="393480" progId="">
                    <p:embed/>
                  </p:oleObj>
                </mc:Choice>
                <mc:Fallback>
                  <p:oleObj name="Equation" r:id="rId63" imgW="291960" imgH="393480" progId="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7" y="8667"/>
                          <a:ext cx="449" cy="5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35" name="Object 63"/>
            <p:cNvGraphicFramePr>
              <a:graphicFrameLocks noChangeAspect="1"/>
            </p:cNvGraphicFramePr>
            <p:nvPr/>
          </p:nvGraphicFramePr>
          <p:xfrm>
            <a:off x="12898" y="6849"/>
            <a:ext cx="195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4" name="Equation" r:id="rId65" imgW="126720" imgH="139680" progId="">
                    <p:embed/>
                  </p:oleObj>
                </mc:Choice>
                <mc:Fallback>
                  <p:oleObj name="Equation" r:id="rId65" imgW="126720" imgH="139680" progId="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98" y="6849"/>
                          <a:ext cx="195" cy="2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36" name="Object 64"/>
            <p:cNvGraphicFramePr>
              <a:graphicFrameLocks noChangeAspect="1"/>
            </p:cNvGraphicFramePr>
            <p:nvPr/>
          </p:nvGraphicFramePr>
          <p:xfrm>
            <a:off x="8951" y="3364"/>
            <a:ext cx="215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5" name="Equation" r:id="rId67" imgW="139680" imgH="164880" progId="">
                    <p:embed/>
                  </p:oleObj>
                </mc:Choice>
                <mc:Fallback>
                  <p:oleObj name="Equation" r:id="rId67" imgW="139680" imgH="164880" progId="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51" y="3364"/>
                          <a:ext cx="215" cy="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37" name="Object 65"/>
            <p:cNvGraphicFramePr>
              <a:graphicFrameLocks noChangeAspect="1"/>
            </p:cNvGraphicFramePr>
            <p:nvPr/>
          </p:nvGraphicFramePr>
          <p:xfrm>
            <a:off x="11993" y="6873"/>
            <a:ext cx="195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6" name="Equation" r:id="rId69" imgW="126720" imgH="177480" progId="">
                    <p:embed/>
                  </p:oleObj>
                </mc:Choice>
                <mc:Fallback>
                  <p:oleObj name="Equation" r:id="rId69" imgW="126720" imgH="177480" progId="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93" y="6873"/>
                          <a:ext cx="195" cy="2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38" name="Object 66"/>
            <p:cNvGraphicFramePr>
              <a:graphicFrameLocks noChangeAspect="1"/>
            </p:cNvGraphicFramePr>
            <p:nvPr/>
          </p:nvGraphicFramePr>
          <p:xfrm>
            <a:off x="11944" y="7236"/>
            <a:ext cx="352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7" name="Equation" r:id="rId71" imgW="228600" imgH="177480" progId="">
                    <p:embed/>
                  </p:oleObj>
                </mc:Choice>
                <mc:Fallback>
                  <p:oleObj name="Equation" r:id="rId71" imgW="228600" imgH="177480" progId="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44" y="7236"/>
                          <a:ext cx="352" cy="2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39" name="Object 67"/>
            <p:cNvGraphicFramePr>
              <a:graphicFrameLocks noChangeAspect="1"/>
            </p:cNvGraphicFramePr>
            <p:nvPr/>
          </p:nvGraphicFramePr>
          <p:xfrm>
            <a:off x="12063" y="5494"/>
            <a:ext cx="391" cy="6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8" name="Equation" r:id="rId73" imgW="253800" imgH="431640" progId="">
                    <p:embed/>
                  </p:oleObj>
                </mc:Choice>
                <mc:Fallback>
                  <p:oleObj name="Equation" r:id="rId73" imgW="253800" imgH="431640" progId="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63" y="5494"/>
                          <a:ext cx="391" cy="6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40" name="Object 68"/>
            <p:cNvGraphicFramePr>
              <a:graphicFrameLocks noChangeAspect="1"/>
            </p:cNvGraphicFramePr>
            <p:nvPr/>
          </p:nvGraphicFramePr>
          <p:xfrm>
            <a:off x="12063" y="8289"/>
            <a:ext cx="566" cy="6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9" name="Equation" r:id="rId75" imgW="368280" imgH="431640" progId="">
                    <p:embed/>
                  </p:oleObj>
                </mc:Choice>
                <mc:Fallback>
                  <p:oleObj name="Equation" r:id="rId75" imgW="368280" imgH="431640" progId="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63" y="8289"/>
                          <a:ext cx="566" cy="6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141" name="Picture 6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063" y="2302"/>
              <a:ext cx="430" cy="4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3142" name="Object 70"/>
            <p:cNvGraphicFramePr>
              <a:graphicFrameLocks noChangeAspect="1"/>
            </p:cNvGraphicFramePr>
            <p:nvPr/>
          </p:nvGraphicFramePr>
          <p:xfrm>
            <a:off x="12063" y="9619"/>
            <a:ext cx="313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0" name="Equation" r:id="rId77" imgW="203040" imgH="164880" progId="">
                    <p:embed/>
                  </p:oleObj>
                </mc:Choice>
                <mc:Fallback>
                  <p:oleObj name="Equation" r:id="rId77" imgW="203040" imgH="164880" progId="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63" y="9619"/>
                          <a:ext cx="313" cy="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43" name="Object 71"/>
            <p:cNvGraphicFramePr>
              <a:graphicFrameLocks noChangeAspect="1"/>
            </p:cNvGraphicFramePr>
            <p:nvPr/>
          </p:nvGraphicFramePr>
          <p:xfrm>
            <a:off x="6247" y="4030"/>
            <a:ext cx="312" cy="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1" name="Equation" r:id="rId79" imgW="203040" imgH="164880" progId="">
                    <p:embed/>
                  </p:oleObj>
                </mc:Choice>
                <mc:Fallback>
                  <p:oleObj name="Equation" r:id="rId79" imgW="203040" imgH="164880" progId="">
                    <p:embed/>
                    <p:pic>
                      <p:nvPicPr>
                        <p:cNvPr id="0" name="Picture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7" y="4030"/>
                          <a:ext cx="312" cy="24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44" name="Object 72"/>
            <p:cNvGraphicFramePr>
              <a:graphicFrameLocks noChangeAspect="1"/>
            </p:cNvGraphicFramePr>
            <p:nvPr/>
          </p:nvGraphicFramePr>
          <p:xfrm>
            <a:off x="7219" y="3766"/>
            <a:ext cx="566" cy="6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2" name="Equation" r:id="rId81" imgW="368280" imgH="431640" progId="">
                    <p:embed/>
                  </p:oleObj>
                </mc:Choice>
                <mc:Fallback>
                  <p:oleObj name="Equation" r:id="rId81" imgW="368280" imgH="431640" progId="">
                    <p:embed/>
                    <p:pic>
                      <p:nvPicPr>
                        <p:cNvPr id="0" name="Picture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9" y="3766"/>
                          <a:ext cx="566" cy="6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45" name="Object 73"/>
            <p:cNvGraphicFramePr>
              <a:graphicFrameLocks noChangeAspect="1"/>
            </p:cNvGraphicFramePr>
            <p:nvPr/>
          </p:nvGraphicFramePr>
          <p:xfrm>
            <a:off x="4380" y="4017"/>
            <a:ext cx="527" cy="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3" name="Equation" r:id="rId83" imgW="342720" imgH="241200" progId="">
                    <p:embed/>
                  </p:oleObj>
                </mc:Choice>
                <mc:Fallback>
                  <p:oleObj name="Equation" r:id="rId83" imgW="342720" imgH="241200" progId="">
                    <p:embed/>
                    <p:pic>
                      <p:nvPicPr>
                        <p:cNvPr id="0" name="Picture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0" y="4017"/>
                          <a:ext cx="527" cy="3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46" name="Object 74"/>
            <p:cNvGraphicFramePr>
              <a:graphicFrameLocks noChangeAspect="1"/>
            </p:cNvGraphicFramePr>
            <p:nvPr/>
          </p:nvGraphicFramePr>
          <p:xfrm>
            <a:off x="10432" y="3694"/>
            <a:ext cx="390" cy="6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4" name="Equation" r:id="rId85" imgW="253800" imgH="431640" progId="">
                    <p:embed/>
                  </p:oleObj>
                </mc:Choice>
                <mc:Fallback>
                  <p:oleObj name="Equation" r:id="rId85" imgW="253800" imgH="431640" progId="">
                    <p:embed/>
                    <p:pic>
                      <p:nvPicPr>
                        <p:cNvPr id="0" name="Picture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32" y="3694"/>
                          <a:ext cx="390" cy="6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49" name="Object 77"/>
            <p:cNvGraphicFramePr>
              <a:graphicFrameLocks noChangeAspect="1"/>
            </p:cNvGraphicFramePr>
            <p:nvPr/>
          </p:nvGraphicFramePr>
          <p:xfrm>
            <a:off x="6015" y="7356"/>
            <a:ext cx="370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85" name="Equation" r:id="rId87" imgW="241200" imgH="139680" progId="">
                    <p:embed/>
                  </p:oleObj>
                </mc:Choice>
                <mc:Fallback>
                  <p:oleObj name="Equation" r:id="rId87" imgW="241200" imgH="139680" progId="">
                    <p:embed/>
                    <p:pic>
                      <p:nvPicPr>
                        <p:cNvPr id="0" name="Picture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5" y="7356"/>
                          <a:ext cx="370" cy="2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50" name="Line 78"/>
            <p:cNvSpPr>
              <a:spLocks noChangeShapeType="1"/>
            </p:cNvSpPr>
            <p:nvPr/>
          </p:nvSpPr>
          <p:spPr bwMode="auto">
            <a:xfrm flipV="1">
              <a:off x="7878" y="2328"/>
              <a:ext cx="4220" cy="7169"/>
            </a:xfrm>
            <a:prstGeom prst="line">
              <a:avLst/>
            </a:prstGeom>
            <a:grpFill/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151" name="Oval 79"/>
          <p:cNvSpPr>
            <a:spLocks noChangeArrowheads="1"/>
          </p:cNvSpPr>
          <p:nvPr/>
        </p:nvSpPr>
        <p:spPr bwMode="auto">
          <a:xfrm>
            <a:off x="6110288" y="2778125"/>
            <a:ext cx="71437" cy="71438"/>
          </a:xfrm>
          <a:prstGeom prst="ellipse">
            <a:avLst/>
          </a:prstGeom>
          <a:solidFill>
            <a:srgbClr val="FF0000"/>
          </a:soli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94238" name="Object 5"/>
          <p:cNvGraphicFramePr>
            <a:graphicFrameLocks noChangeAspect="1"/>
          </p:cNvGraphicFramePr>
          <p:nvPr/>
        </p:nvGraphicFramePr>
        <p:xfrm>
          <a:off x="5621338" y="214313"/>
          <a:ext cx="490537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" name="Формула" r:id="rId89" imgW="279360" imgH="190440" progId="Equation.3">
                  <p:embed/>
                </p:oleObj>
              </mc:Choice>
              <mc:Fallback>
                <p:oleObj name="Формула" r:id="rId89" imgW="279360" imgH="1904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1338" y="214313"/>
                        <a:ext cx="490537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66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6572264" y="1571612"/>
          <a:ext cx="579438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" name="Формула" r:id="rId91" imgW="330120" imgH="190440" progId="Equation.3">
                  <p:embed/>
                </p:oleObj>
              </mc:Choice>
              <mc:Fallback>
                <p:oleObj name="Формула" r:id="rId91" imgW="330120" imgH="190440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64" y="1571612"/>
                        <a:ext cx="579438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66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85659" y="5877272"/>
            <a:ext cx="61437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овторение тригонометрической окружности</a:t>
            </a:r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0.00087 -0.0095 L -0.00052 -0.02385 L -0.00261 -0.03866 L -0.0059 -0.05811 C -0.00851 -0.0676 -0.01302 -0.0838 -0.01788 -0.09538 C -0.02274 -0.10695 -0.02934 -0.11875 -0.03524 -0.12825 C -0.04115 -0.13774 -0.04896 -0.1463 -0.05382 -0.15209 L -0.06476 -0.1625 C -0.06945 -0.16644 -0.07535 -0.172 -0.08177 -0.17616 L -0.1033 -0.18704 L -0.13038 -0.19491 C -0.13906 -0.1963 -0.14809 -0.19584 -0.15573 -0.19514 C -0.16337 -0.19445 -0.1691 -0.19283 -0.17622 -0.19098 C -0.18333 -0.18913 -0.19097 -0.18658 -0.19809 -0.18334 L -0.21927 -0.17084 L -0.23715 -0.15394 L -0.25382 -0.1338 L -0.26823 -0.10903 C -0.27274 -0.1 -0.27743 -0.08936 -0.2809 -0.07963 L -0.28906 -0.05 C -0.29115 -0.03889 -0.29271 -0.02292 -0.2934 -0.0125 L -0.29323 0.01203 C -0.29254 0.02222 -0.29132 0.0368 -0.28906 0.04837 L -0.27986 0.08287 C -0.27708 0.09166 -0.27726 0.09189 -0.2724 0.10138 C -0.26754 0.11087 -0.25712 0.13055 -0.25104 0.13958 L -0.23611 0.15555 C -0.22743 0.16296 -0.20886 0.178 -0.19948 0.18402 C -0.19011 0.19004 -0.18611 0.18981 -0.17986 0.19189 L -0.16233 0.19583 C -0.1559 0.19652 -0.14705 0.19699 -0.1408 0.19675 C -0.13455 0.19652 -0.12969 0.1956 -0.12465 0.19467 C -0.11962 0.19375 -0.11563 0.19305 -0.11059 0.1912 L -0.09445 0.18425 L -0.08073 0.17569 C -0.07361 0.17013 -0.05938 0.15902 -0.05191 0.15138 L -0.03594 0.12939 C -0.0309 0.12152 -0.02587 0.11342 -0.02153 0.10347 C -0.01719 0.09351 -0.01302 0.08194 -0.00972 0.07037 C -0.00642 0.05856 -0.00347 0.04583 -0.00191 0.03425 C -0.00035 0.02245 -0.00035 0.00717 1.38889E-6 4.81481E-6 Z " pathEditMode="relative" rAng="0" ptsTypes="AAAAaaaAaAAaaaAAAAaAaAaAaaAaaAaaaAAaAaaaaA">
                                      <p:cBhvr>
                                        <p:cTn id="6" dur="5000" fill="hold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1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Оформление по умолчанию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олнцестояние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спект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925</TotalTime>
  <Words>897</Words>
  <Application>Microsoft Office PowerPoint</Application>
  <PresentationFormat>Экран (4:3)</PresentationFormat>
  <Paragraphs>179</Paragraphs>
  <Slides>29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Оформление по умолчанию</vt:lpstr>
      <vt:lpstr>Солнцестояние</vt:lpstr>
      <vt:lpstr>1_Солнцестояние</vt:lpstr>
      <vt:lpstr>2_Солнцестояние</vt:lpstr>
      <vt:lpstr>Аспект</vt:lpstr>
      <vt:lpstr>Equation</vt:lpstr>
      <vt:lpstr>Формула</vt:lpstr>
      <vt:lpstr>Слайд</vt:lpstr>
      <vt:lpstr>Image</vt:lpstr>
      <vt:lpstr>Презентация PowerPoint</vt:lpstr>
      <vt:lpstr>Актуальность темы</vt:lpstr>
      <vt:lpstr>Цель</vt:lpstr>
      <vt:lpstr>Предмет и объект исследования</vt:lpstr>
      <vt:lpstr>Задачи</vt:lpstr>
      <vt:lpstr>Презентация PowerPoint</vt:lpstr>
      <vt:lpstr>Цель урока:</vt:lpstr>
      <vt:lpstr>Презентация PowerPoint</vt:lpstr>
      <vt:lpstr>Презентация PowerPoint</vt:lpstr>
      <vt:lpstr>Устный счет</vt:lpstr>
      <vt:lpstr>Основные формулы тригонометрии</vt:lpstr>
      <vt:lpstr>Преобразование тригонометрических выражений</vt:lpstr>
      <vt:lpstr>Презентация PowerPoint</vt:lpstr>
      <vt:lpstr>Презентация PowerPoint</vt:lpstr>
      <vt:lpstr>Презентация PowerPoint</vt:lpstr>
      <vt:lpstr>Вспомним определение синуса и косинуса угла поворота: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 Тригонометрия</dc:title>
  <dc:subject>Преобразование тригон. выражений.Функции синуса, косинуса, тангенс,котангенс и графики.</dc:subject>
  <dc:creator>Фёдорова Е.П. преподаватель математики МГГТК АГУ</dc:creator>
  <cp:lastModifiedBy>01</cp:lastModifiedBy>
  <cp:revision>104</cp:revision>
  <dcterms:modified xsi:type="dcterms:W3CDTF">2014-01-15T09:30:27Z</dcterms:modified>
</cp:coreProperties>
</file>