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4" r:id="rId7"/>
    <p:sldId id="262" r:id="rId8"/>
    <p:sldId id="263" r:id="rId9"/>
    <p:sldId id="266" r:id="rId10"/>
    <p:sldId id="260" r:id="rId11"/>
    <p:sldId id="265" r:id="rId12"/>
    <p:sldId id="268" r:id="rId13"/>
    <p:sldId id="261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FBAE-9C08-4DCF-A79E-713728D1E16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71B6-0BD4-45F4-8831-8532A552E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igri.html" TargetMode="External"/><Relationship Id="rId3" Type="http://schemas.openxmlformats.org/officeDocument/2006/relationships/hyperlink" Target="http://anime.toppik.ru/photo/sport/sportivnaja_animacija_zarjadka/39-0-955" TargetMode="External"/><Relationship Id="rId7" Type="http://schemas.openxmlformats.org/officeDocument/2006/relationships/hyperlink" Target="http://akartinki.narod.ru/50.htm" TargetMode="External"/><Relationship Id="rId12" Type="http://schemas.openxmlformats.org/officeDocument/2006/relationships/hyperlink" Target="http://images.yandex.ru/yandsearch?rpt=simage&amp;ed=1&amp;text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f-smail.ucoz.ru/photo/tancujushhie_smajly/ludia_2309/13-0-561" TargetMode="External"/><Relationship Id="rId11" Type="http://schemas.openxmlformats.org/officeDocument/2006/relationships/hyperlink" Target="http://www.mp3okno.ru/view_4395/detskaja_super_diskoteka.html" TargetMode="External"/><Relationship Id="rId5" Type="http://schemas.openxmlformats.org/officeDocument/2006/relationships/hyperlink" Target="http://animashky.ru/" TargetMode="External"/><Relationship Id="rId10" Type="http://schemas.openxmlformats.org/officeDocument/2006/relationships/hyperlink" Target="http://images.yandex.ru/" TargetMode="External"/><Relationship Id="rId4" Type="http://schemas.openxmlformats.org/officeDocument/2006/relationships/hyperlink" Target="http://kaptinka.ru/kaptinki/na-zaryadku" TargetMode="External"/><Relationship Id="rId9" Type="http://schemas.openxmlformats.org/officeDocument/2006/relationships/hyperlink" Target="http://gif-devushki.ucoz.ru/photo/ancujushhie_animashki/7-5-0-0-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2;&#1077;&#1089;&#1077;&#1083;&#1072;&#1103;%20&#1079;&#1072;&#1088;&#1103;&#1076;&#1082;&#1072;\&#1063;&#1091;&#1085;&#1075;&#1072;-%20&#1095;&#1072;&#1085;&#1075;&#107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Картинка 15 из 1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4786322"/>
            <a:ext cx="4129062" cy="1857388"/>
          </a:xfrm>
        </p:spPr>
        <p:txBody>
          <a:bodyPr>
            <a:normAutofit fontScale="90000"/>
          </a:bodyPr>
          <a:lstStyle/>
          <a:p>
            <a:pPr algn="r"/>
            <a:r>
              <a:rPr lang="en-US" sz="1800" i="1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en-US" sz="1800" i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70C0"/>
                </a:solidFill>
                <a:cs typeface="Times New Roman" pitchFamily="18" charset="0"/>
              </a:rPr>
              <a:t>автор: </a:t>
            </a:r>
            <a:r>
              <a:rPr lang="ru-RU" sz="1800" i="1" dirty="0" err="1" smtClean="0">
                <a:solidFill>
                  <a:srgbClr val="0070C0"/>
                </a:solidFill>
                <a:cs typeface="Times New Roman" pitchFamily="18" charset="0"/>
              </a:rPr>
              <a:t>Бодлева</a:t>
            </a:r>
            <a:r>
              <a:rPr lang="ru-RU" sz="1800" i="1" dirty="0" smtClean="0">
                <a:solidFill>
                  <a:srgbClr val="0070C0"/>
                </a:solidFill>
                <a:cs typeface="Times New Roman" pitchFamily="18" charset="0"/>
              </a:rPr>
              <a:t> Инна Александровна, учитель начальных классов </a:t>
            </a:r>
            <a:br>
              <a:rPr lang="ru-RU" sz="1800" i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ru-RU" sz="1600" i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2328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ВЕСЁЛАЯ</a:t>
            </a:r>
            <a:r>
              <a:rPr lang="en-US" sz="8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200" b="1" cap="none" spc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ЗАРЯДКА</a:t>
            </a:r>
          </a:p>
          <a:p>
            <a:pPr algn="ctr"/>
            <a:r>
              <a:rPr lang="ru-RU" sz="3600" b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</a:t>
            </a:r>
            <a:r>
              <a:rPr lang="ru-RU" sz="3600" b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3600" b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минутка</a:t>
            </a:r>
            <a:endParaRPr lang="ru-RU" sz="36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43" name="Picture 7" descr="D:\Фото\У нас в гостях\Разное\84d0d29e6c40cbb5683c3d1cce7835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857232"/>
            <a:ext cx="1676400" cy="1752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4285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     </a:t>
            </a:r>
            <a:r>
              <a:rPr lang="ru-RU" b="1" i="1" dirty="0" smtClean="0">
                <a:solidFill>
                  <a:srgbClr val="0070C0"/>
                </a:solidFill>
              </a:rPr>
              <a:t>МОУ </a:t>
            </a:r>
            <a:r>
              <a:rPr lang="ru-RU" b="1" i="1" dirty="0" err="1" smtClean="0">
                <a:solidFill>
                  <a:srgbClr val="0070C0"/>
                </a:solidFill>
              </a:rPr>
              <a:t>Чамеревская</a:t>
            </a:r>
            <a:r>
              <a:rPr lang="ru-RU" b="1" i="1" dirty="0" smtClean="0">
                <a:solidFill>
                  <a:srgbClr val="0070C0"/>
                </a:solidFill>
              </a:rPr>
              <a:t> СОШ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Владимирская область, </a:t>
            </a:r>
            <a:r>
              <a:rPr lang="ru-RU" b="1" i="1" dirty="0" err="1" smtClean="0">
                <a:solidFill>
                  <a:srgbClr val="0070C0"/>
                </a:solidFill>
              </a:rPr>
              <a:t>Судогодский</a:t>
            </a:r>
            <a:r>
              <a:rPr lang="ru-RU" b="1" i="1" dirty="0" smtClean="0">
                <a:solidFill>
                  <a:srgbClr val="0070C0"/>
                </a:solidFill>
              </a:rPr>
              <a:t> район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а 45 из 6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6985"/>
            <a:ext cx="9144000" cy="702498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4098" name="Picture 2" descr="D:\Фото\У нас в гостях\642471309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71744"/>
            <a:ext cx="4143404" cy="37667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Фото\У нас в гостях\Pic_170.ru_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395" cy="6858000"/>
          </a:xfrm>
          <a:prstGeom prst="rect">
            <a:avLst/>
          </a:prstGeom>
          <a:noFill/>
        </p:spPr>
      </p:pic>
      <p:pic>
        <p:nvPicPr>
          <p:cNvPr id="5122" name="Picture 2" descr="D:\Фото\У нас в гостях\8876165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571744"/>
            <a:ext cx="1685935" cy="3323002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8876165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357562"/>
            <a:ext cx="1685935" cy="3323002"/>
          </a:xfrm>
          <a:prstGeom prst="rect">
            <a:avLst/>
          </a:prstGeom>
          <a:noFill/>
        </p:spPr>
      </p:pic>
      <p:pic>
        <p:nvPicPr>
          <p:cNvPr id="10" name="Picture 2" descr="D:\Фото\У нас в гостях\8876165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143248"/>
            <a:ext cx="1685935" cy="33230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\У нас в гостях\Pic_1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07954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Картинка 40 из 10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911"/>
            <a:ext cx="9144000" cy="6870911"/>
          </a:xfrm>
          <a:prstGeom prst="rect">
            <a:avLst/>
          </a:prstGeom>
          <a:noFill/>
        </p:spPr>
      </p:pic>
      <p:pic>
        <p:nvPicPr>
          <p:cNvPr id="9220" name="Picture 4" descr="D:\Фото\У нас в гостях\9898406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00108"/>
            <a:ext cx="4857784" cy="52203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1143000"/>
          </a:xfrm>
        </p:spPr>
        <p:txBody>
          <a:bodyPr>
            <a:noAutofit/>
          </a:bodyPr>
          <a:lstStyle/>
          <a:p>
            <a:endParaRPr lang="ru-RU" sz="5400" b="1" i="1" dirty="0">
              <a:solidFill>
                <a:srgbClr val="7030A0"/>
              </a:solidFill>
              <a:latin typeface="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500306"/>
            <a:ext cx="8229600" cy="4525963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2050" name="Picture 2" descr="Картинка 18 из 1258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36" cy="7286653"/>
          </a:xfrm>
          <a:prstGeom prst="rect">
            <a:avLst/>
          </a:prstGeom>
          <a:noFill/>
        </p:spPr>
      </p:pic>
      <p:pic>
        <p:nvPicPr>
          <p:cNvPr id="1026" name="Picture 2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786322"/>
            <a:ext cx="3248025" cy="1181100"/>
          </a:xfrm>
          <a:prstGeom prst="rect">
            <a:avLst/>
          </a:prstGeom>
          <a:noFill/>
        </p:spPr>
      </p:pic>
      <p:pic>
        <p:nvPicPr>
          <p:cNvPr id="1027" name="Picture 3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676900"/>
            <a:ext cx="3248025" cy="1181100"/>
          </a:xfrm>
          <a:prstGeom prst="rect">
            <a:avLst/>
          </a:prstGeom>
          <a:noFill/>
        </p:spPr>
      </p:pic>
      <p:pic>
        <p:nvPicPr>
          <p:cNvPr id="1028" name="Picture 4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929330"/>
            <a:ext cx="3248025" cy="1181100"/>
          </a:xfrm>
          <a:prstGeom prst="rect">
            <a:avLst/>
          </a:prstGeom>
          <a:noFill/>
        </p:spPr>
      </p:pic>
      <p:pic>
        <p:nvPicPr>
          <p:cNvPr id="1029" name="Picture 5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286388"/>
            <a:ext cx="3248025" cy="1181100"/>
          </a:xfrm>
          <a:prstGeom prst="rect">
            <a:avLst/>
          </a:prstGeom>
          <a:noFill/>
        </p:spPr>
      </p:pic>
      <p:pic>
        <p:nvPicPr>
          <p:cNvPr id="1030" name="Picture 6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00570"/>
            <a:ext cx="3248025" cy="1181100"/>
          </a:xfrm>
          <a:prstGeom prst="rect">
            <a:avLst/>
          </a:prstGeom>
          <a:noFill/>
        </p:spPr>
      </p:pic>
      <p:pic>
        <p:nvPicPr>
          <p:cNvPr id="1031" name="Picture 7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3248025" cy="1181100"/>
          </a:xfrm>
          <a:prstGeom prst="rect">
            <a:avLst/>
          </a:prstGeom>
          <a:noFill/>
        </p:spPr>
      </p:pic>
      <p:pic>
        <p:nvPicPr>
          <p:cNvPr id="1032" name="Picture 8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3248025" cy="1181100"/>
          </a:xfrm>
          <a:prstGeom prst="rect">
            <a:avLst/>
          </a:prstGeom>
          <a:noFill/>
        </p:spPr>
      </p:pic>
      <p:pic>
        <p:nvPicPr>
          <p:cNvPr id="1033" name="Picture 9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3248025" cy="1181100"/>
          </a:xfrm>
          <a:prstGeom prst="rect">
            <a:avLst/>
          </a:prstGeom>
          <a:noFill/>
        </p:spPr>
      </p:pic>
      <p:pic>
        <p:nvPicPr>
          <p:cNvPr id="1034" name="Picture 10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3248025" cy="1181100"/>
          </a:xfrm>
          <a:prstGeom prst="rect">
            <a:avLst/>
          </a:prstGeom>
          <a:noFill/>
        </p:spPr>
      </p:pic>
      <p:pic>
        <p:nvPicPr>
          <p:cNvPr id="1035" name="Picture 11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3248025" cy="1181100"/>
          </a:xfrm>
          <a:prstGeom prst="rect">
            <a:avLst/>
          </a:prstGeom>
          <a:noFill/>
        </p:spPr>
      </p:pic>
      <p:pic>
        <p:nvPicPr>
          <p:cNvPr id="1036" name="Picture 12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0"/>
            <a:ext cx="3248025" cy="1181100"/>
          </a:xfrm>
          <a:prstGeom prst="rect">
            <a:avLst/>
          </a:prstGeom>
          <a:noFill/>
        </p:spPr>
      </p:pic>
      <p:pic>
        <p:nvPicPr>
          <p:cNvPr id="1037" name="Picture 13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714752"/>
            <a:ext cx="3248025" cy="1181100"/>
          </a:xfrm>
          <a:prstGeom prst="rect">
            <a:avLst/>
          </a:prstGeom>
          <a:noFill/>
        </p:spPr>
      </p:pic>
      <p:pic>
        <p:nvPicPr>
          <p:cNvPr id="1038" name="Picture 14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5975" y="0"/>
            <a:ext cx="3248025" cy="1181100"/>
          </a:xfrm>
          <a:prstGeom prst="rect">
            <a:avLst/>
          </a:prstGeom>
          <a:noFill/>
        </p:spPr>
      </p:pic>
      <p:pic>
        <p:nvPicPr>
          <p:cNvPr id="1039" name="Picture 15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357694"/>
            <a:ext cx="3248025" cy="1181100"/>
          </a:xfrm>
          <a:prstGeom prst="rect">
            <a:avLst/>
          </a:prstGeom>
          <a:noFill/>
        </p:spPr>
      </p:pic>
      <p:pic>
        <p:nvPicPr>
          <p:cNvPr id="1040" name="Picture 16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143380"/>
            <a:ext cx="3248025" cy="1181100"/>
          </a:xfrm>
          <a:prstGeom prst="rect">
            <a:avLst/>
          </a:prstGeom>
          <a:noFill/>
        </p:spPr>
      </p:pic>
      <p:pic>
        <p:nvPicPr>
          <p:cNvPr id="1041" name="Picture 17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00240"/>
            <a:ext cx="3248025" cy="1181100"/>
          </a:xfrm>
          <a:prstGeom prst="rect">
            <a:avLst/>
          </a:prstGeom>
          <a:noFill/>
        </p:spPr>
      </p:pic>
      <p:pic>
        <p:nvPicPr>
          <p:cNvPr id="1042" name="Picture 18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214422"/>
            <a:ext cx="3248025" cy="1181100"/>
          </a:xfrm>
          <a:prstGeom prst="rect">
            <a:avLst/>
          </a:prstGeom>
          <a:noFill/>
        </p:spPr>
      </p:pic>
      <p:pic>
        <p:nvPicPr>
          <p:cNvPr id="1043" name="Picture 19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000108"/>
            <a:ext cx="3248025" cy="1181100"/>
          </a:xfrm>
          <a:prstGeom prst="rect">
            <a:avLst/>
          </a:prstGeom>
          <a:noFill/>
        </p:spPr>
      </p:pic>
      <p:pic>
        <p:nvPicPr>
          <p:cNvPr id="1044" name="Picture 20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85728"/>
            <a:ext cx="3248025" cy="1181100"/>
          </a:xfrm>
          <a:prstGeom prst="rect">
            <a:avLst/>
          </a:prstGeom>
          <a:noFill/>
        </p:spPr>
      </p:pic>
      <p:pic>
        <p:nvPicPr>
          <p:cNvPr id="1045" name="Picture 21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85728"/>
            <a:ext cx="3248025" cy="1181100"/>
          </a:xfrm>
          <a:prstGeom prst="rect">
            <a:avLst/>
          </a:prstGeom>
          <a:noFill/>
        </p:spPr>
      </p:pic>
      <p:pic>
        <p:nvPicPr>
          <p:cNvPr id="1046" name="Picture 22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48025" cy="1181100"/>
          </a:xfrm>
          <a:prstGeom prst="rect">
            <a:avLst/>
          </a:prstGeom>
          <a:noFill/>
        </p:spPr>
      </p:pic>
      <p:pic>
        <p:nvPicPr>
          <p:cNvPr id="1047" name="Picture 23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636"/>
            <a:ext cx="3248025" cy="1181100"/>
          </a:xfrm>
          <a:prstGeom prst="rect">
            <a:avLst/>
          </a:prstGeom>
          <a:noFill/>
        </p:spPr>
      </p:pic>
      <p:pic>
        <p:nvPicPr>
          <p:cNvPr id="1048" name="Picture 24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929330"/>
            <a:ext cx="3248025" cy="1181100"/>
          </a:xfrm>
          <a:prstGeom prst="rect">
            <a:avLst/>
          </a:prstGeom>
          <a:noFill/>
        </p:spPr>
      </p:pic>
      <p:pic>
        <p:nvPicPr>
          <p:cNvPr id="1049" name="Picture 25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5143512"/>
            <a:ext cx="3248025" cy="1181100"/>
          </a:xfrm>
          <a:prstGeom prst="rect">
            <a:avLst/>
          </a:prstGeom>
          <a:noFill/>
        </p:spPr>
      </p:pic>
      <p:pic>
        <p:nvPicPr>
          <p:cNvPr id="1050" name="Picture 26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676900"/>
            <a:ext cx="3248025" cy="1181100"/>
          </a:xfrm>
          <a:prstGeom prst="rect">
            <a:avLst/>
          </a:prstGeom>
          <a:noFill/>
        </p:spPr>
      </p:pic>
      <p:pic>
        <p:nvPicPr>
          <p:cNvPr id="1051" name="Picture 27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357826"/>
            <a:ext cx="3248025" cy="1181100"/>
          </a:xfrm>
          <a:prstGeom prst="rect">
            <a:avLst/>
          </a:prstGeom>
          <a:noFill/>
        </p:spPr>
      </p:pic>
      <p:pic>
        <p:nvPicPr>
          <p:cNvPr id="1052" name="Picture 28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428736"/>
            <a:ext cx="3248025" cy="1181100"/>
          </a:xfrm>
          <a:prstGeom prst="rect">
            <a:avLst/>
          </a:prstGeom>
          <a:noFill/>
        </p:spPr>
      </p:pic>
      <p:pic>
        <p:nvPicPr>
          <p:cNvPr id="1053" name="Picture 29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71612"/>
            <a:ext cx="3248025" cy="1181100"/>
          </a:xfrm>
          <a:prstGeom prst="rect">
            <a:avLst/>
          </a:prstGeom>
          <a:noFill/>
        </p:spPr>
      </p:pic>
      <p:pic>
        <p:nvPicPr>
          <p:cNvPr id="1054" name="Picture 30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429000"/>
            <a:ext cx="3248025" cy="1181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latin typeface="Script" pitchFamily="2" charset="0"/>
              </a:rPr>
              <a:t>Иллюстрации и анимации взяты со следующих сайтов:</a:t>
            </a:r>
            <a:endParaRPr lang="ru-RU" sz="5400" b="1" i="1" dirty="0">
              <a:solidFill>
                <a:srgbClr val="7030A0"/>
              </a:solidFill>
              <a:latin typeface="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500306"/>
            <a:ext cx="8229600" cy="4525963"/>
          </a:xfrm>
        </p:spPr>
        <p:txBody>
          <a:bodyPr>
            <a:normAutofit/>
          </a:bodyPr>
          <a:lstStyle/>
          <a:p>
            <a:r>
              <a:rPr lang="en-US" sz="1400" dirty="0" smtClean="0">
                <a:hlinkClick r:id="rId3"/>
              </a:rPr>
              <a:t>http://anime.toppik.ru/photo/sport/sportivnaja_animacija_zarjadka/39-0-955</a:t>
            </a:r>
            <a:endParaRPr lang="en-US" sz="1400" dirty="0" smtClean="0"/>
          </a:p>
          <a:p>
            <a:r>
              <a:rPr lang="en-US" sz="1400" dirty="0" smtClean="0">
                <a:hlinkClick r:id="rId4"/>
              </a:rPr>
              <a:t>http://kaptinka.ru/kaptinki/na-zaryadku</a:t>
            </a:r>
            <a:endParaRPr lang="en-US" sz="1400" dirty="0" smtClean="0"/>
          </a:p>
          <a:p>
            <a:r>
              <a:rPr lang="en-US" sz="1400" dirty="0" smtClean="0">
                <a:hlinkClick r:id="rId5"/>
              </a:rPr>
              <a:t>http://animashky.ru/</a:t>
            </a:r>
            <a:endParaRPr lang="en-US" sz="1400" dirty="0" smtClean="0"/>
          </a:p>
          <a:p>
            <a:r>
              <a:rPr lang="en-US" sz="1400" dirty="0" smtClean="0">
                <a:hlinkClick r:id="rId6"/>
              </a:rPr>
              <a:t>http://gif-smail.ucoz.ru/photo/tancujushhie_smajly/ludia_2309/13-0-561</a:t>
            </a:r>
            <a:endParaRPr lang="en-US" sz="1400" dirty="0" smtClean="0"/>
          </a:p>
          <a:p>
            <a:r>
              <a:rPr lang="en-US" sz="1400" dirty="0" smtClean="0">
                <a:hlinkClick r:id="rId7"/>
              </a:rPr>
              <a:t>http://akartinki.narod.ru/50.htm</a:t>
            </a:r>
            <a:endParaRPr lang="en-US" sz="1400" dirty="0" smtClean="0"/>
          </a:p>
          <a:p>
            <a:r>
              <a:rPr lang="en-US" sz="1400" dirty="0" smtClean="0">
                <a:hlinkClick r:id="rId8"/>
              </a:rPr>
              <a:t>http://www.smayli.ru/igri.html</a:t>
            </a:r>
            <a:endParaRPr lang="en-US" sz="1400" dirty="0" smtClean="0"/>
          </a:p>
          <a:p>
            <a:r>
              <a:rPr lang="en-US" sz="1400" dirty="0" smtClean="0">
                <a:hlinkClick r:id="rId9"/>
              </a:rPr>
              <a:t>http://gif-devushki.ucoz.ru/photo/ancujushhie_animashki/7-5-0-0-2</a:t>
            </a:r>
          </a:p>
          <a:p>
            <a:r>
              <a:rPr lang="en-US" sz="1400" dirty="0" smtClean="0">
                <a:hlinkClick r:id="rId10"/>
              </a:rPr>
              <a:t>http://images.yandex.ru/</a:t>
            </a:r>
            <a:endParaRPr lang="en-US" sz="1400" dirty="0" smtClean="0"/>
          </a:p>
          <a:p>
            <a:r>
              <a:rPr lang="en-US" sz="1400" dirty="0" smtClean="0">
                <a:hlinkClick r:id="rId11"/>
              </a:rPr>
              <a:t>http://www.mp3okno.ru/view_4395/detskaja_super_diskoteka.html</a:t>
            </a:r>
            <a:endParaRPr lang="en-US" sz="1400" dirty="0" smtClean="0"/>
          </a:p>
          <a:p>
            <a:r>
              <a:rPr lang="en-US" sz="1400" dirty="0" smtClean="0">
                <a:hlinkClick r:id="rId12"/>
              </a:rPr>
              <a:t>http://images.yandex.ru/yandsearch?rpt=simage&amp;ed=1&amp;text</a:t>
            </a:r>
            <a:endParaRPr lang="en-US" sz="1400" dirty="0" smtClean="0"/>
          </a:p>
          <a:p>
            <a:r>
              <a:rPr lang="ru-RU" sz="1400" dirty="0" smtClean="0"/>
              <a:t>Музыкальное оформление – песня «</a:t>
            </a:r>
            <a:r>
              <a:rPr lang="ru-RU" sz="1400" b="1" dirty="0" err="1" smtClean="0"/>
              <a:t>Чунга</a:t>
            </a:r>
            <a:r>
              <a:rPr lang="ru-RU" sz="1400" dirty="0" err="1" smtClean="0"/>
              <a:t>-</a:t>
            </a:r>
            <a:r>
              <a:rPr lang="ru-RU" sz="1400" b="1" dirty="0" err="1" smtClean="0"/>
              <a:t>чанга</a:t>
            </a:r>
            <a:r>
              <a:rPr lang="ru-RU" sz="1400" dirty="0" smtClean="0"/>
              <a:t>» слова Ю. </a:t>
            </a:r>
            <a:r>
              <a:rPr lang="ru-RU" sz="1400" dirty="0" err="1" smtClean="0"/>
              <a:t>Энтина</a:t>
            </a:r>
            <a:r>
              <a:rPr lang="ru-RU" sz="1400" dirty="0" smtClean="0"/>
              <a:t>, музыка В. </a:t>
            </a:r>
            <a:r>
              <a:rPr lang="ru-RU" sz="1400" dirty="0" err="1" smtClean="0"/>
              <a:t>Шаинского</a:t>
            </a:r>
            <a:endParaRPr lang="ru-RU" sz="1400" dirty="0"/>
          </a:p>
        </p:txBody>
      </p:sp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60 из 49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643182"/>
            <a:ext cx="1985975" cy="1796835"/>
          </a:xfrm>
          <a:prstGeom prst="rect">
            <a:avLst/>
          </a:prstGeom>
          <a:noFill/>
        </p:spPr>
      </p:pic>
      <p:pic>
        <p:nvPicPr>
          <p:cNvPr id="8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43380"/>
            <a:ext cx="1985975" cy="1796835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061165"/>
            <a:ext cx="1985975" cy="1796835"/>
          </a:xfrm>
          <a:prstGeom prst="rect">
            <a:avLst/>
          </a:prstGeom>
          <a:noFill/>
        </p:spPr>
      </p:pic>
      <p:pic>
        <p:nvPicPr>
          <p:cNvPr id="6" name="Чунга- чан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Картинка 25 из 13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572008"/>
            <a:ext cx="2143140" cy="1734144"/>
          </a:xfrm>
          <a:prstGeom prst="rect">
            <a:avLst/>
          </a:prstGeom>
          <a:noFill/>
        </p:spPr>
      </p:pic>
      <p:pic>
        <p:nvPicPr>
          <p:cNvPr id="10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60" y="4668846"/>
            <a:ext cx="2143140" cy="1734144"/>
          </a:xfrm>
          <a:prstGeom prst="rect">
            <a:avLst/>
          </a:prstGeom>
          <a:noFill/>
        </p:spPr>
      </p:pic>
      <p:pic>
        <p:nvPicPr>
          <p:cNvPr id="11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8"/>
            <a:ext cx="2143140" cy="1734144"/>
          </a:xfrm>
          <a:prstGeom prst="rect">
            <a:avLst/>
          </a:prstGeom>
          <a:noFill/>
        </p:spPr>
      </p:pic>
      <p:pic>
        <p:nvPicPr>
          <p:cNvPr id="12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1857364"/>
            <a:ext cx="2143140" cy="17341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а 44 из 13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60"/>
            <a:ext cx="9144000" cy="6893760"/>
          </a:xfrm>
          <a:prstGeom prst="rect">
            <a:avLst/>
          </a:prstGeom>
          <a:noFill/>
        </p:spPr>
      </p:pic>
      <p:pic>
        <p:nvPicPr>
          <p:cNvPr id="2050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1677" y="3929066"/>
            <a:ext cx="2082323" cy="1400183"/>
          </a:xfrm>
          <a:prstGeom prst="rect">
            <a:avLst/>
          </a:prstGeom>
          <a:noFill/>
        </p:spPr>
      </p:pic>
      <p:pic>
        <p:nvPicPr>
          <p:cNvPr id="6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110174"/>
            <a:ext cx="2082323" cy="1400183"/>
          </a:xfrm>
          <a:prstGeom prst="rect">
            <a:avLst/>
          </a:prstGeom>
          <a:noFill/>
        </p:spPr>
      </p:pic>
      <p:pic>
        <p:nvPicPr>
          <p:cNvPr id="7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214950"/>
            <a:ext cx="2082323" cy="1400183"/>
          </a:xfrm>
          <a:prstGeom prst="rect">
            <a:avLst/>
          </a:prstGeom>
          <a:noFill/>
        </p:spPr>
      </p:pic>
      <p:pic>
        <p:nvPicPr>
          <p:cNvPr id="8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143512"/>
            <a:ext cx="2082323" cy="14001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а 39 из 63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075" name="Picture 3" descr="D:\Фото\Зарядка\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214686"/>
            <a:ext cx="1785950" cy="3231719"/>
          </a:xfrm>
          <a:prstGeom prst="rect">
            <a:avLst/>
          </a:prstGeom>
          <a:noFill/>
        </p:spPr>
      </p:pic>
      <p:pic>
        <p:nvPicPr>
          <p:cNvPr id="3077" name="Picture 5" descr="D:\Фото\Зарядка\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83421"/>
            <a:ext cx="1928794" cy="34901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Фото\У нас в гостях\ANIMASHKI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D:\Фото\У нас в гостях\Люди\1f3768f89f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3929066"/>
            <a:ext cx="3143272" cy="2312974"/>
          </a:xfrm>
          <a:prstGeom prst="rect">
            <a:avLst/>
          </a:prstGeom>
          <a:noFill/>
        </p:spPr>
      </p:pic>
      <p:pic>
        <p:nvPicPr>
          <p:cNvPr id="13" name="Picture 2" descr="D:\Фото\У нас в гостях\Люди\1f3768f89f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929066"/>
            <a:ext cx="3143272" cy="2312974"/>
          </a:xfrm>
          <a:prstGeom prst="rect">
            <a:avLst/>
          </a:prstGeom>
          <a:noFill/>
        </p:spPr>
      </p:pic>
      <p:pic>
        <p:nvPicPr>
          <p:cNvPr id="14" name="Picture 2" descr="D:\Фото\У нас в гостях\Люди\1f3768f89f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28" y="4071942"/>
            <a:ext cx="3143272" cy="23129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У нас в гостях\Pic_167.ru_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Люди\5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357430"/>
            <a:ext cx="2071702" cy="2837331"/>
          </a:xfrm>
          <a:prstGeom prst="rect">
            <a:avLst/>
          </a:prstGeom>
          <a:noFill/>
        </p:spPr>
      </p:pic>
      <p:pic>
        <p:nvPicPr>
          <p:cNvPr id="10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571876"/>
            <a:ext cx="2071702" cy="2837331"/>
          </a:xfrm>
          <a:prstGeom prst="rect">
            <a:avLst/>
          </a:prstGeom>
          <a:noFill/>
        </p:spPr>
      </p:pic>
      <p:pic>
        <p:nvPicPr>
          <p:cNvPr id="11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429000"/>
            <a:ext cx="2071702" cy="28373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Фото\У нас в гостях\Pic_168.ru_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pic>
        <p:nvPicPr>
          <p:cNvPr id="2051" name="Picture 3" descr="D:\Фото\У нас в гостях\Люди\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86190"/>
            <a:ext cx="1857388" cy="2547955"/>
          </a:xfrm>
          <a:prstGeom prst="rect">
            <a:avLst/>
          </a:prstGeom>
          <a:noFill/>
        </p:spPr>
      </p:pic>
      <p:pic>
        <p:nvPicPr>
          <p:cNvPr id="11" name="Picture 3" descr="D:\Фото\У нас в гостях\Люди\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1857388" cy="2547955"/>
          </a:xfrm>
          <a:prstGeom prst="rect">
            <a:avLst/>
          </a:prstGeom>
          <a:noFill/>
        </p:spPr>
      </p:pic>
      <p:pic>
        <p:nvPicPr>
          <p:cNvPr id="12" name="Picture 3" descr="D:\Фото\У нас в гостях\Люди\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876"/>
            <a:ext cx="1857388" cy="254795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Фото\У нас в гостях\Pic_165.ru_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857760"/>
            <a:ext cx="1600210" cy="1714511"/>
          </a:xfrm>
          <a:prstGeom prst="rect">
            <a:avLst/>
          </a:prstGeom>
          <a:noFill/>
        </p:spPr>
      </p:pic>
      <p:pic>
        <p:nvPicPr>
          <p:cNvPr id="4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256"/>
            <a:ext cx="1600210" cy="1714511"/>
          </a:xfrm>
          <a:prstGeom prst="rect">
            <a:avLst/>
          </a:prstGeom>
          <a:noFill/>
        </p:spPr>
      </p:pic>
      <p:pic>
        <p:nvPicPr>
          <p:cNvPr id="5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256"/>
            <a:ext cx="1600210" cy="171451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60</Words>
  <Application>Microsoft Office PowerPoint</Application>
  <PresentationFormat>Экран (4:3)</PresentationFormat>
  <Paragraphs>17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автор: Бодлева Инна Александровна, учитель начальных классов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Иллюстрации и анимации взяты со следующих сайтов: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2011-11-09T19:17:27Z</dcterms:created>
  <dcterms:modified xsi:type="dcterms:W3CDTF">2011-11-21T20:43:55Z</dcterms:modified>
</cp:coreProperties>
</file>