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uinfo=ww-1226-wh-612-fw-1001-fh-448-pd-1&amp;p=2&amp;text=%D0%BA%D0%B0%D1%80%D1%82%D0%B8%D0%BD%D0%BA%D0%B8%20%D1%81%20%D0%BF%D1%80%D0%BE%D1%84%D0%B5%D1%81%D1%81%D0%B8%D1%8F%D0%BC%D0%B8&amp;noreask=1&amp;pos=84&amp;rpt=simage&amp;lr=54&amp;img_url=http://www.charla.ru/uploads/images/4/c/4/5/11/81d2a0ae88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text=%D0%BA%D0%B0%D1%80%D1%82%D0%B8%D0%BD%D0%BA%D0%B0%20%D1%81%D0%B2%D0%B5%D1%82%D0%BE%D1%84%D0%BE%D1%80%D0%B0&amp;noreask=1&amp;pos=8&amp;rpt=simage&amp;lr=54&amp;uinfo=ww-1226-wh-612-fw-1001-fh-448-pd-1&amp;img_url=http%3A%2F%2Fbdd.mosuzedu.ru%2Fimages%2Fstories%2Fkeks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3286124"/>
            <a:ext cx="7772400" cy="157163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Unit 5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“Learning more about each other”</a:t>
            </a:r>
            <a:r>
              <a:rPr lang="en-US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501122" cy="4000528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Theme :</a:t>
            </a:r>
          </a:p>
          <a:p>
            <a:r>
              <a:rPr lang="en-US" sz="6000" b="1" dirty="0" smtClean="0">
                <a:solidFill>
                  <a:srgbClr val="FF0000"/>
                </a:solidFill>
              </a:rPr>
              <a:t>“What are you going to be?”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9525" cy="9525"/>
          </a:xfrm>
          <a:prstGeom prst="rect">
            <a:avLst/>
          </a:prstGeom>
          <a:noFill/>
        </p:spPr>
      </p:pic>
      <p:pic>
        <p:nvPicPr>
          <p:cNvPr id="21508" name="Picture 4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9525" cy="9525"/>
          </a:xfrm>
          <a:prstGeom prst="rect">
            <a:avLst/>
          </a:prstGeom>
          <a:noFill/>
        </p:spPr>
      </p:pic>
      <p:pic>
        <p:nvPicPr>
          <p:cNvPr id="21510" name="Picture 6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9525" cy="9525"/>
          </a:xfrm>
          <a:prstGeom prst="rect">
            <a:avLst/>
          </a:prstGeom>
          <a:noFill/>
        </p:spPr>
      </p:pic>
      <p:pic>
        <p:nvPicPr>
          <p:cNvPr id="21512" name="Picture 8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9525" cy="9525"/>
          </a:xfrm>
          <a:prstGeom prst="rect">
            <a:avLst/>
          </a:prstGeom>
          <a:noFill/>
        </p:spPr>
      </p:pic>
      <p:pic>
        <p:nvPicPr>
          <p:cNvPr id="21514" name="Picture 10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9525" cy="9525"/>
          </a:xfrm>
          <a:prstGeom prst="rect">
            <a:avLst/>
          </a:prstGeom>
          <a:noFill/>
        </p:spPr>
      </p:pic>
      <p:sp>
        <p:nvSpPr>
          <p:cNvPr id="21516" name="AutoShape 12" descr="http://im5-tub-ru.yandex.net/i?id=450576735-09-72&amp;n=21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858963"/>
            <a:ext cx="5191125" cy="3886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We have to …</a:t>
            </a:r>
          </a:p>
          <a:p>
            <a:pPr>
              <a:buNone/>
            </a:pPr>
            <a:endParaRPr lang="ru-RU" dirty="0" smtClean="0"/>
          </a:p>
          <a:p>
            <a:pPr lvl="1"/>
            <a:r>
              <a:rPr lang="en-US" sz="3600" b="1" dirty="0" smtClean="0"/>
              <a:t> know new words;</a:t>
            </a:r>
            <a:endParaRPr lang="ru-RU" sz="3600" dirty="0" smtClean="0"/>
          </a:p>
          <a:p>
            <a:pPr lvl="1"/>
            <a:r>
              <a:rPr lang="en-US" sz="3600" b="1" dirty="0" smtClean="0"/>
              <a:t> know about professions;</a:t>
            </a:r>
            <a:endParaRPr lang="ru-RU" sz="3600" dirty="0" smtClean="0"/>
          </a:p>
          <a:p>
            <a:pPr lvl="1"/>
            <a:r>
              <a:rPr lang="en-US" sz="3600" b="1" dirty="0" smtClean="0"/>
              <a:t>listen to our classmates and the teacher;</a:t>
            </a:r>
            <a:endParaRPr lang="ru-RU" sz="3600" dirty="0" smtClean="0"/>
          </a:p>
          <a:p>
            <a:pPr lvl="1"/>
            <a:r>
              <a:rPr lang="en-US" sz="3600" b="1" dirty="0" smtClean="0"/>
              <a:t> take part in the discussion;</a:t>
            </a:r>
            <a:endParaRPr lang="ru-RU" sz="3600" dirty="0" smtClean="0"/>
          </a:p>
          <a:p>
            <a:pPr lvl="1"/>
            <a:r>
              <a:rPr lang="en-US" sz="3600" b="1" dirty="0" smtClean="0"/>
              <a:t>do some tests;</a:t>
            </a:r>
            <a:endParaRPr lang="ru-RU" sz="3600" dirty="0" smtClean="0"/>
          </a:p>
          <a:p>
            <a:pPr lvl="1"/>
            <a:r>
              <a:rPr lang="en-US" sz="3600" b="1" dirty="0" smtClean="0"/>
              <a:t>express our opinion about professions.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Nurse                                          </a:t>
            </a:r>
            <a:r>
              <a:rPr lang="ru-RU" sz="2800" b="1" dirty="0" smtClean="0"/>
              <a:t>няня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Librarian</a:t>
            </a:r>
            <a:r>
              <a:rPr lang="ru-RU" sz="2800" b="1" dirty="0" smtClean="0"/>
              <a:t>                                   библиотекарь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Lawyer</a:t>
            </a:r>
            <a:r>
              <a:rPr lang="ru-RU" sz="2800" b="1" dirty="0" smtClean="0"/>
              <a:t>                                        политик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Dentist</a:t>
            </a:r>
            <a:r>
              <a:rPr lang="ru-RU" sz="2800" b="1" dirty="0" smtClean="0"/>
              <a:t>                                        дантист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Engineer</a:t>
            </a:r>
            <a:r>
              <a:rPr lang="ru-RU" sz="2800" b="1" dirty="0" smtClean="0"/>
              <a:t>                                     инженер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Computer programmer</a:t>
            </a:r>
            <a:r>
              <a:rPr lang="ru-RU" sz="2800" b="1" dirty="0" smtClean="0"/>
              <a:t>           программист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Farmer</a:t>
            </a:r>
            <a:r>
              <a:rPr lang="ru-RU" sz="2800" b="1" dirty="0" smtClean="0"/>
              <a:t>                                        фермер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Worker</a:t>
            </a:r>
            <a:r>
              <a:rPr lang="ru-RU" sz="2800" b="1" dirty="0" smtClean="0"/>
              <a:t>                                       рабочий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Officer worker</a:t>
            </a:r>
            <a:r>
              <a:rPr lang="ru-RU" sz="2800" b="1" dirty="0" smtClean="0"/>
              <a:t>                офисный работник         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Housewife</a:t>
            </a:r>
            <a:r>
              <a:rPr lang="ru-RU" sz="2800" b="1" dirty="0" smtClean="0"/>
              <a:t>                                 домохозяйка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Taxi driver</a:t>
            </a:r>
            <a:r>
              <a:rPr lang="ru-RU" sz="2800" b="1" dirty="0" smtClean="0"/>
              <a:t>                              таксист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Businessman/woman</a:t>
            </a:r>
            <a:r>
              <a:rPr lang="ru-RU" sz="2800" b="1" dirty="0" smtClean="0"/>
              <a:t>        бизнесмен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Postman/woman</a:t>
            </a:r>
            <a:r>
              <a:rPr lang="ru-RU" sz="2800" b="1" dirty="0" smtClean="0"/>
              <a:t>                 почтальон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Firefighter</a:t>
            </a:r>
            <a:r>
              <a:rPr lang="ru-RU" sz="2800" b="1" dirty="0" smtClean="0"/>
              <a:t>                              пожарный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Police officer</a:t>
            </a:r>
            <a:r>
              <a:rPr lang="ru-RU" sz="2800" b="1" dirty="0" smtClean="0"/>
              <a:t>                         полицейский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Doctor</a:t>
            </a:r>
            <a:r>
              <a:rPr lang="ru-RU" sz="2800" b="1" dirty="0" smtClean="0"/>
              <a:t>                                     доктор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Architect</a:t>
            </a:r>
            <a:r>
              <a:rPr lang="ru-RU" sz="2800" b="1" dirty="0" smtClean="0"/>
              <a:t>                                архитектор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Pilot</a:t>
            </a:r>
            <a:r>
              <a:rPr lang="ru-RU" sz="2800" b="1" dirty="0" smtClean="0"/>
              <a:t>                                        пилот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Vet</a:t>
            </a:r>
            <a:r>
              <a:rPr lang="ru-RU" sz="2800" b="1" dirty="0" smtClean="0"/>
              <a:t>                                           ветеринар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Mechanic</a:t>
            </a:r>
            <a:r>
              <a:rPr lang="ru-RU" sz="2800" b="1" dirty="0" smtClean="0"/>
              <a:t>                              механик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Teacher</a:t>
            </a:r>
            <a:r>
              <a:rPr lang="ru-RU" sz="2800" b="1" dirty="0" smtClean="0"/>
              <a:t>                                   учитель</a:t>
            </a:r>
            <a:endParaRPr lang="en-US" sz="2800" b="1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Scientist</a:t>
            </a:r>
            <a:r>
              <a:rPr lang="ru-RU" sz="2800" b="1" dirty="0" smtClean="0"/>
              <a:t>                             ученый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Gardener</a:t>
            </a:r>
            <a:r>
              <a:rPr lang="ru-RU" sz="2800" b="1" dirty="0" smtClean="0"/>
              <a:t>                           садовод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Sportsman/woman</a:t>
            </a:r>
            <a:r>
              <a:rPr lang="ru-RU" sz="2800" b="1" dirty="0" smtClean="0"/>
              <a:t>          спортсмен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Manager</a:t>
            </a:r>
            <a:r>
              <a:rPr lang="ru-RU" sz="2800" b="1" dirty="0" smtClean="0"/>
              <a:t>                            менеджер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Correspondent</a:t>
            </a:r>
            <a:r>
              <a:rPr lang="ru-RU" sz="2800" b="1" dirty="0" smtClean="0"/>
              <a:t>                  корреспондент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Writer</a:t>
            </a:r>
            <a:r>
              <a:rPr lang="ru-RU" sz="2800" b="1" dirty="0" smtClean="0"/>
              <a:t>                                 писатель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Poet</a:t>
            </a:r>
            <a:r>
              <a:rPr lang="ru-RU" sz="2800" b="1" dirty="0" smtClean="0"/>
              <a:t>                                     поэт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Artist</a:t>
            </a:r>
            <a:r>
              <a:rPr lang="ru-RU" sz="2800" b="1" dirty="0" smtClean="0"/>
              <a:t>                                    артист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Actor/actress</a:t>
            </a:r>
            <a:r>
              <a:rPr lang="ru-RU" sz="2800" b="1" dirty="0" smtClean="0"/>
              <a:t>                      актер/актриса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Journalist</a:t>
            </a:r>
            <a:r>
              <a:rPr lang="ru-RU" sz="2800" b="1" dirty="0" smtClean="0"/>
              <a:t>                             журналист</a:t>
            </a:r>
            <a:endParaRPr lang="en-US" sz="2800" b="1" dirty="0" smtClean="0"/>
          </a:p>
          <a:p>
            <a:pPr>
              <a:buNone/>
            </a:pP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46127"/>
            <a:ext cx="8229600" cy="5911873"/>
          </a:xfrm>
        </p:spPr>
        <p:txBody>
          <a:bodyPr/>
          <a:lstStyle/>
          <a:p>
            <a:r>
              <a:rPr lang="en-US" sz="6600" dirty="0" smtClean="0"/>
              <a:t>What’s job has Martin’s parents?</a:t>
            </a:r>
            <a:endParaRPr lang="ru-RU" sz="6600" dirty="0" smtClean="0"/>
          </a:p>
          <a:p>
            <a:pPr>
              <a:buNone/>
            </a:pPr>
            <a:endParaRPr lang="ru-RU" sz="6600" dirty="0" smtClean="0"/>
          </a:p>
          <a:p>
            <a:r>
              <a:rPr lang="en-US" sz="6600" dirty="0" smtClean="0"/>
              <a:t>What profession does Martin want?</a:t>
            </a:r>
            <a:endParaRPr lang="ru-RU" sz="6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</a:rPr>
              <a:t>Martin wants to be…..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en-US" sz="4000" b="1" i="1" dirty="0" smtClean="0">
                <a:solidFill>
                  <a:srgbClr val="002060"/>
                </a:solidFill>
              </a:rPr>
              <a:t>Stephan wants to be….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en-US" sz="4000" b="1" i="1" dirty="0" smtClean="0">
                <a:solidFill>
                  <a:srgbClr val="002060"/>
                </a:solidFill>
              </a:rPr>
              <a:t>Julia wants to be….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en-US" sz="4000" b="1" i="1" dirty="0" smtClean="0">
                <a:solidFill>
                  <a:srgbClr val="002060"/>
                </a:solidFill>
              </a:rPr>
              <a:t>Jess wants to be….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en-US" sz="4000" b="1" i="1" dirty="0" err="1" smtClean="0">
                <a:solidFill>
                  <a:srgbClr val="002060"/>
                </a:solidFill>
              </a:rPr>
              <a:t>Dima</a:t>
            </a:r>
            <a:r>
              <a:rPr lang="en-US" sz="4000" b="1" i="1" dirty="0" smtClean="0">
                <a:solidFill>
                  <a:srgbClr val="002060"/>
                </a:solidFill>
              </a:rPr>
              <a:t> wants to be….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en-US" sz="4000" b="1" i="1" dirty="0" err="1" smtClean="0">
                <a:solidFill>
                  <a:srgbClr val="002060"/>
                </a:solidFill>
              </a:rPr>
              <a:t>Katya</a:t>
            </a:r>
            <a:r>
              <a:rPr lang="en-US" sz="4000" b="1" i="1" dirty="0" smtClean="0">
                <a:solidFill>
                  <a:srgbClr val="002060"/>
                </a:solidFill>
              </a:rPr>
              <a:t> wants to be…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en-US" sz="4000" b="1" i="1" dirty="0" smtClean="0">
                <a:solidFill>
                  <a:srgbClr val="002060"/>
                </a:solidFill>
              </a:rPr>
              <a:t>Lena wants to be….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en-US" sz="4000" b="1" i="1" dirty="0" err="1" smtClean="0">
                <a:solidFill>
                  <a:srgbClr val="002060"/>
                </a:solidFill>
              </a:rPr>
              <a:t>Dasha</a:t>
            </a:r>
            <a:r>
              <a:rPr lang="en-US" sz="4000" b="1" i="1" dirty="0" smtClean="0">
                <a:solidFill>
                  <a:srgbClr val="002060"/>
                </a:solidFill>
              </a:rPr>
              <a:t> wants to be….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Say what you are going to be. Why would you like this job?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3" y="2285992"/>
            <a:ext cx="70009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I want to be a ….. because….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785842"/>
            <a:ext cx="8229600" cy="3868742"/>
          </a:xfrm>
        </p:spPr>
        <p:txBody>
          <a:bodyPr>
            <a:noAutofit/>
          </a:bodyPr>
          <a:lstStyle/>
          <a:p>
            <a:r>
              <a:rPr lang="ru-RU" sz="8000" dirty="0" smtClean="0"/>
              <a:t>     </a:t>
            </a:r>
            <a:endParaRPr lang="ru-RU" sz="8000" dirty="0"/>
          </a:p>
        </p:txBody>
      </p:sp>
      <p:pic>
        <p:nvPicPr>
          <p:cNvPr id="1026" name="Picture 2" descr="http://im2-tub-ru.yandex.net/i?id=100276609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71480"/>
            <a:ext cx="4714908" cy="56436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8" y="2928934"/>
            <a:ext cx="1274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«5»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929066"/>
            <a:ext cx="1274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«4»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5000636"/>
            <a:ext cx="1274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«3»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5878" y="2928934"/>
            <a:ext cx="437812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Сделать кроссворд </a:t>
            </a:r>
          </a:p>
          <a:p>
            <a:pPr algn="ctr"/>
            <a:r>
              <a:rPr lang="ru-RU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теме: «Профессии»</a:t>
            </a:r>
            <a:endParaRPr lang="ru-RU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4071942"/>
            <a:ext cx="391966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Заполнить таблицу</a:t>
            </a:r>
          </a:p>
          <a:p>
            <a:pPr algn="ctr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(на карточках)</a:t>
            </a:r>
            <a:endParaRPr lang="ru-RU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72630" y="5214950"/>
            <a:ext cx="547137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Выполнить упр. в учебнике</a:t>
            </a:r>
          </a:p>
          <a:p>
            <a:pPr algn="ctr"/>
            <a:r>
              <a:rPr lang="ru-RU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 159 упр. 74</a:t>
            </a:r>
            <a:endParaRPr lang="ru-RU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228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Unit 5 “Learning more about each other”. </vt:lpstr>
      <vt:lpstr>Слайд 2</vt:lpstr>
      <vt:lpstr>Слайд 3</vt:lpstr>
      <vt:lpstr>Слайд 4</vt:lpstr>
      <vt:lpstr>Слайд 5</vt:lpstr>
      <vt:lpstr>Слайд 6</vt:lpstr>
      <vt:lpstr>Слайд 7</vt:lpstr>
      <vt:lpstr>Say what you are going to be. Why would you like this job? </vt:lpstr>
      <vt:lpstr>   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“Learning more about each other”. </dc:title>
  <dc:creator>1</dc:creator>
  <cp:lastModifiedBy>1</cp:lastModifiedBy>
  <cp:revision>7</cp:revision>
  <dcterms:created xsi:type="dcterms:W3CDTF">2014-04-26T08:52:45Z</dcterms:created>
  <dcterms:modified xsi:type="dcterms:W3CDTF">2014-04-27T08:07:31Z</dcterms:modified>
</cp:coreProperties>
</file>