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4" r:id="rId3"/>
    <p:sldMasterId id="2147483876" r:id="rId4"/>
    <p:sldMasterId id="2147483888" r:id="rId5"/>
    <p:sldMasterId id="2147483900" r:id="rId6"/>
    <p:sldMasterId id="2147483912" r:id="rId7"/>
    <p:sldMasterId id="2147483924" r:id="rId8"/>
  </p:sldMasterIdLst>
  <p:sldIdLst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4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9" autoAdjust="0"/>
    <p:restoredTop sz="94660"/>
  </p:normalViewPr>
  <p:slideViewPr>
    <p:cSldViewPr>
      <p:cViewPr varScale="1">
        <p:scale>
          <a:sx n="87" d="100"/>
          <a:sy n="87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1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3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98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6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81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80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63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43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66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86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2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15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37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81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25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30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69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26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37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58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66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2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59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8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25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04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18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63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597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93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08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95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4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29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950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67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298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23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02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93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22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97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996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2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675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350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963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92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83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687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455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681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342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32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574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066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56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92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333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315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15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629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874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248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5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43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674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64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583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81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721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537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877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027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59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074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100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4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656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585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965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177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989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998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6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3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4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3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1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9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9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1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ilona.ru/_ph/97/725785527.png" TargetMode="External"/><Relationship Id="rId3" Type="http://schemas.openxmlformats.org/officeDocument/2006/relationships/hyperlink" Target="http://energyru.com/vector-clipart/objects-and-things/226-svitki-pero-chernilnica-i-knigi-v-vektore.html" TargetMode="External"/><Relationship Id="rId7" Type="http://schemas.openxmlformats.org/officeDocument/2006/relationships/hyperlink" Target="http://papillondereve.p.a.pic.centerblog.net/5f5774e4.png" TargetMode="External"/><Relationship Id="rId2" Type="http://schemas.openxmlformats.org/officeDocument/2006/relationships/hyperlink" Target="http://img-fotki.yandex.ru/get/5634/136487634.a3b/0_d5b7c_44e066c2_XL.png" TargetMode="External"/><Relationship Id="rId1" Type="http://schemas.openxmlformats.org/officeDocument/2006/relationships/slideLayout" Target="../slideLayouts/slideLayout79.xml"/><Relationship Id="rId6" Type="http://schemas.openxmlformats.org/officeDocument/2006/relationships/hyperlink" Target="http://img-fotki.yandex.ru/get/6429/28257045.10db/0_a8b1a_e5c00db1_XL.png" TargetMode="External"/><Relationship Id="rId5" Type="http://schemas.openxmlformats.org/officeDocument/2006/relationships/hyperlink" Target="http://img-fotki.yandex.ru/get/6703/28257045.10db/0_a8b06_ba691d72_XL.png" TargetMode="External"/><Relationship Id="rId4" Type="http://schemas.openxmlformats.org/officeDocument/2006/relationships/hyperlink" Target="http://img-fotki.yandex.ru/get/6703/28257045.10da/0_a8af5_549a1244_XL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908720"/>
            <a:ext cx="662473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6600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2924944"/>
            <a:ext cx="4464496" cy="2232843"/>
          </a:xfrm>
        </p:spPr>
        <p:txBody>
          <a:bodyPr>
            <a:no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Выполнили работу учащиеся 2-а класса: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Иванченко Анастасия,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Гуськова</a:t>
            </a:r>
            <a:r>
              <a:rPr lang="ru-RU" sz="1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Кира,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Юдина Алина,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Десятникова</a:t>
            </a:r>
            <a:r>
              <a:rPr lang="ru-RU" sz="1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Вера,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Подборная Алина,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Тагаева</a:t>
            </a:r>
            <a:r>
              <a:rPr lang="ru-RU" sz="1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Варвара,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Минина Екатерина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b="1" u="sng" dirty="0">
              <a:solidFill>
                <a:srgbClr val="8F416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u="sng" dirty="0" err="1">
                <a:solidFill>
                  <a:srgbClr val="8F4162"/>
                </a:solidFill>
                <a:latin typeface="Times New Roman" pitchFamily="18" charset="0"/>
                <a:cs typeface="Times New Roman" pitchFamily="18" charset="0"/>
              </a:rPr>
              <a:t>Руководитель:Калитина</a:t>
            </a:r>
            <a:r>
              <a:rPr lang="ru-RU" sz="1800" b="1" u="sng" dirty="0">
                <a:solidFill>
                  <a:srgbClr val="8F4162"/>
                </a:solidFill>
                <a:latin typeface="Times New Roman" pitchFamily="18" charset="0"/>
                <a:cs typeface="Times New Roman" pitchFamily="18" charset="0"/>
              </a:rPr>
              <a:t> О.Ю. </a:t>
            </a:r>
          </a:p>
          <a:p>
            <a:pPr algn="l">
              <a:spcBef>
                <a:spcPts val="0"/>
              </a:spcBef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412776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литературы в моей школе.</a:t>
            </a:r>
          </a:p>
        </p:txBody>
      </p:sp>
    </p:spTree>
    <p:extLst>
      <p:ext uri="{BB962C8B-B14F-4D97-AF65-F5344CB8AC3E}">
        <p14:creationId xmlns:p14="http://schemas.microsoft.com/office/powerpoint/2010/main" val="130114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push.wav"/>
          </p:stSnd>
        </p:sndAc>
      </p:transition>
    </mc:Choice>
    <mc:Fallback>
      <p:transition spd="slow">
        <p:split orient="vert"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4365104"/>
            <a:ext cx="5010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Возник ты средь степей широких,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на стыке двух </a:t>
            </a:r>
            <a:r>
              <a:rPr lang="ru-RU" dirty="0">
                <a:solidFill>
                  <a:srgbClr val="00B0F0"/>
                </a:solidFill>
              </a:rPr>
              <a:t>великих </a:t>
            </a:r>
            <a:r>
              <a:rPr lang="ru-RU" dirty="0" smtClean="0">
                <a:solidFill>
                  <a:srgbClr val="00B0F0"/>
                </a:solidFill>
              </a:rPr>
              <a:t>рек: </a:t>
            </a:r>
            <a:r>
              <a:rPr lang="ru-RU" dirty="0">
                <a:solidFill>
                  <a:srgbClr val="00B0F0"/>
                </a:solidFill>
              </a:rPr>
              <a:t>Дона и Волги.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Вечной </a:t>
            </a:r>
            <a:r>
              <a:rPr lang="ru-RU" dirty="0">
                <a:solidFill>
                  <a:srgbClr val="00B0F0"/>
                </a:solidFill>
              </a:rPr>
              <a:t>славой богатый и вольный,</a:t>
            </a:r>
          </a:p>
          <a:p>
            <a:r>
              <a:rPr lang="ru-RU" dirty="0">
                <a:solidFill>
                  <a:srgbClr val="00B0F0"/>
                </a:solidFill>
              </a:rPr>
              <a:t>там сражались в войну казаки.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Волгодонск – ты город, где сбываются мечты!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                                                          </a:t>
            </a:r>
            <a:r>
              <a:rPr lang="ru-RU" dirty="0" err="1" smtClean="0">
                <a:solidFill>
                  <a:srgbClr val="00B0F0"/>
                </a:solidFill>
              </a:rPr>
              <a:t>Гуськова</a:t>
            </a:r>
            <a:r>
              <a:rPr lang="ru-RU" dirty="0" smtClean="0">
                <a:solidFill>
                  <a:srgbClr val="00B0F0"/>
                </a:solidFill>
              </a:rPr>
              <a:t> Кира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719" y="764704"/>
            <a:ext cx="415751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3573016"/>
            <a:ext cx="4628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Художники: Подборная </a:t>
            </a:r>
            <a:r>
              <a:rPr lang="ru-RU" dirty="0" err="1" smtClean="0"/>
              <a:t>Алина,Юдина</a:t>
            </a:r>
            <a:r>
              <a:rPr lang="ru-RU" dirty="0" smtClean="0"/>
              <a:t> Алина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9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764704"/>
            <a:ext cx="37945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Волгодонск – это всё мое родное!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Волгодонск – это реки и поля.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Волгодонск – это мать моя родная,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Волгодонск – это вся моя семья!</a:t>
            </a:r>
          </a:p>
          <a:p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smtClean="0">
                <a:solidFill>
                  <a:srgbClr val="00B0F0"/>
                </a:solidFill>
              </a:rPr>
              <a:t>                            </a:t>
            </a:r>
            <a:r>
              <a:rPr lang="ru-RU" b="1" dirty="0" err="1" smtClean="0">
                <a:solidFill>
                  <a:srgbClr val="00B0F0"/>
                </a:solidFill>
              </a:rPr>
              <a:t>Десятникова</a:t>
            </a:r>
            <a:r>
              <a:rPr lang="ru-RU" b="1" dirty="0" smtClean="0">
                <a:solidFill>
                  <a:srgbClr val="00B0F0"/>
                </a:solidFill>
              </a:rPr>
              <a:t> Вера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39552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05" y="2852936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99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96752"/>
            <a:ext cx="792088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i="1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hlinkClick r:id="rId2"/>
              </a:rPr>
              <a:t>http://img-fotki.yandex.ru/get/5634/136487634.a3b/0_d5b7c_44e066c2_XL.png</a:t>
            </a:r>
            <a:r>
              <a:rPr lang="ru-RU" dirty="0" smtClean="0">
                <a:solidFill>
                  <a:prstClr val="black"/>
                </a:solidFill>
              </a:rPr>
              <a:t>  </a:t>
            </a:r>
            <a:r>
              <a:rPr lang="ru-RU" sz="2400" i="1" dirty="0" smtClean="0">
                <a:solidFill>
                  <a:prstClr val="black"/>
                </a:solidFill>
              </a:rPr>
              <a:t>тетрадь</a:t>
            </a:r>
          </a:p>
          <a:p>
            <a:pPr algn="ctr"/>
            <a:endParaRPr lang="ru-RU" sz="800" i="1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hlinkClick r:id="rId3"/>
              </a:rPr>
              <a:t>http://energyru.com/vector-clipart/objects-and-things/226-svitki-pero-chernilnica-i-knigi-v-vektore.html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sz="2400" i="1" dirty="0" smtClean="0">
                <a:solidFill>
                  <a:prstClr val="black"/>
                </a:solidFill>
              </a:rPr>
              <a:t>чернильница</a:t>
            </a:r>
          </a:p>
          <a:p>
            <a:pPr algn="ctr"/>
            <a:r>
              <a:rPr lang="ru-RU" sz="8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u="sng" dirty="0" smtClean="0">
                <a:solidFill>
                  <a:prstClr val="black"/>
                </a:solidFill>
                <a:hlinkClick r:id="rId4"/>
              </a:rPr>
              <a:t>http://img-fotki.yandex.ru/get/6703/28257045.10da/0_a8af5_549a1244_XL.png</a:t>
            </a:r>
            <a:r>
              <a:rPr lang="ru-RU" u="sng" dirty="0" smtClean="0">
                <a:solidFill>
                  <a:prstClr val="black"/>
                </a:solidFill>
              </a:rPr>
              <a:t> </a:t>
            </a:r>
            <a:endParaRPr lang="ru-RU" i="1" dirty="0" smtClean="0">
              <a:solidFill>
                <a:prstClr val="black"/>
              </a:solidFill>
            </a:endParaRPr>
          </a:p>
          <a:p>
            <a:pPr algn="ctr"/>
            <a:r>
              <a:rPr lang="ru-RU" u="sng" dirty="0" smtClean="0">
                <a:solidFill>
                  <a:prstClr val="black"/>
                </a:solidFill>
                <a:hlinkClick r:id="rId5"/>
              </a:rPr>
              <a:t>http://img-fotki.yandex.ru/get/6703/28257045.10db/0_a8b06_ba691d72_XL.png</a:t>
            </a:r>
            <a:endParaRPr lang="ru-RU" u="sng" dirty="0" smtClean="0">
              <a:solidFill>
                <a:prstClr val="black"/>
              </a:solidFill>
            </a:endParaRPr>
          </a:p>
          <a:p>
            <a:pPr algn="ctr"/>
            <a:r>
              <a:rPr lang="ru-RU" u="sng" dirty="0" smtClean="0">
                <a:solidFill>
                  <a:prstClr val="black"/>
                </a:solidFill>
                <a:hlinkClick r:id="rId6"/>
              </a:rPr>
              <a:t>http://img-fotki.yandex.ru/get/6429/28257045.10db/0_a8b1a_e5c00db1_XL.png</a:t>
            </a:r>
            <a:endParaRPr lang="ru-RU" u="sng" dirty="0" smtClean="0">
              <a:solidFill>
                <a:prstClr val="black"/>
              </a:solidFill>
            </a:endParaRPr>
          </a:p>
          <a:p>
            <a:pPr algn="ctr"/>
            <a:r>
              <a:rPr lang="ru-RU" sz="2400" i="1" dirty="0" smtClean="0">
                <a:solidFill>
                  <a:prstClr val="black"/>
                </a:solidFill>
              </a:rPr>
              <a:t>зеленые ленточки</a:t>
            </a:r>
          </a:p>
          <a:p>
            <a:pPr algn="ctr"/>
            <a:endParaRPr lang="ru-RU" sz="800" dirty="0" smtClean="0">
              <a:solidFill>
                <a:prstClr val="black"/>
              </a:solidFill>
            </a:endParaRPr>
          </a:p>
          <a:p>
            <a:pPr algn="ctr"/>
            <a:r>
              <a:rPr lang="ru-RU" u="sng" dirty="0" smtClean="0">
                <a:solidFill>
                  <a:prstClr val="black"/>
                </a:solidFill>
                <a:hlinkClick r:id="rId7"/>
              </a:rPr>
              <a:t>http://papillondereve.p.a.pic.centerblog.net/5f5774e4.png </a:t>
            </a:r>
            <a:endParaRPr lang="ru-RU" u="sng" dirty="0" smtClean="0">
              <a:solidFill>
                <a:prstClr val="black"/>
              </a:solidFill>
            </a:endParaRPr>
          </a:p>
          <a:p>
            <a:pPr algn="ctr"/>
            <a:r>
              <a:rPr lang="ru-RU" sz="2400" i="1" dirty="0" smtClean="0">
                <a:solidFill>
                  <a:prstClr val="black"/>
                </a:solidFill>
              </a:rPr>
              <a:t>бабочка</a:t>
            </a:r>
          </a:p>
          <a:p>
            <a:pPr algn="ctr"/>
            <a:r>
              <a:rPr lang="ru-RU" u="sng" dirty="0" smtClean="0">
                <a:solidFill>
                  <a:prstClr val="black"/>
                </a:solidFill>
                <a:hlinkClick r:id="rId8"/>
              </a:rPr>
              <a:t>http://www.ailona.ru/_ph/97/725785527.png</a:t>
            </a:r>
            <a:endParaRPr lang="ru-RU" u="sng" dirty="0" smtClean="0">
              <a:solidFill>
                <a:prstClr val="black"/>
              </a:solidFill>
            </a:endParaRPr>
          </a:p>
          <a:p>
            <a:pPr algn="ctr"/>
            <a:r>
              <a:rPr lang="ru-RU" sz="2400" i="1" dirty="0" smtClean="0">
                <a:solidFill>
                  <a:prstClr val="black"/>
                </a:solidFill>
              </a:rPr>
              <a:t>зеленое перо</a:t>
            </a:r>
          </a:p>
          <a:p>
            <a:pPr algn="ctr"/>
            <a:endParaRPr lang="ru-RU" sz="2400" i="1" dirty="0" smtClean="0">
              <a:solidFill>
                <a:prstClr val="black"/>
              </a:solidFill>
            </a:endParaRPr>
          </a:p>
          <a:p>
            <a:pPr algn="ctr"/>
            <a:endParaRPr lang="ru-RU" sz="700" i="1" dirty="0" smtClean="0">
              <a:solidFill>
                <a:prstClr val="black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476672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dirty="0" smtClean="0">
                <a:solidFill>
                  <a:srgbClr val="C00000"/>
                </a:solidFill>
                <a:cs typeface="Times New Roman" pitchFamily="18" charset="0"/>
              </a:rPr>
              <a:t>Интернет – ресурсы:</a:t>
            </a:r>
            <a:endParaRPr lang="ru-RU" sz="36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6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656"/>
            <a:ext cx="38957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8965" y="1268760"/>
            <a:ext cx="8346067" cy="43088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400" b="1" spc="50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и задачи проекта.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400" b="1" cap="none" spc="50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Эмблема.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400" b="1" spc="50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Слоган.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400" b="1" cap="none" spc="50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книжки-малышки.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400" b="1" spc="50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Список </a:t>
            </a:r>
            <a:r>
              <a:rPr lang="ru-RU" sz="4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интернет-ресурсов</a:t>
            </a:r>
            <a:r>
              <a:rPr lang="ru-RU" sz="4400" b="1" spc="50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4400" b="1" cap="none" spc="50" dirty="0" smtClean="0">
              <a:ln w="11430">
                <a:solidFill>
                  <a:srgbClr val="00206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5400" b="1" cap="none" spc="5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457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push.wav"/>
          </p:stSnd>
        </p:sndAc>
      </p:transition>
    </mc:Choice>
    <mc:Fallback>
      <p:transition spd="slow">
        <p:split orient="vert"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5576" y="1052735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7664" y="1052736"/>
            <a:ext cx="50799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Наша       цель:   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создание книжки-малышки.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420888"/>
            <a:ext cx="79208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Наши задачи: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</a:rPr>
              <a:t>Создать группу инициативных ребят, показать визитную карточку команды.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</a:rPr>
              <a:t>Придумать эмблему по теме проекта.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</a:rPr>
              <a:t>Придумать слоган.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</a:rPr>
              <a:t>Собрать информацию, сочинить стихотворения,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нарисовать иллюстрации к книжке-малышке.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</a:rPr>
              <a:t>Представить книжку-малышку.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61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push.wav"/>
          </p:stSnd>
        </p:sndAc>
      </p:transition>
    </mc:Choice>
    <mc:Fallback>
      <p:transition spd="slow">
        <p:circl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9"/>
            <a:ext cx="8083550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5040560" cy="486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1343405"/>
            <a:ext cx="29709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>
                <a:solidFill>
                  <a:srgbClr val="0070C0"/>
                </a:solidFill>
              </a:rPr>
              <a:t>«Чудеса нужно делать своими руками.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Если </a:t>
            </a:r>
            <a:r>
              <a:rPr lang="ru-RU" dirty="0">
                <a:solidFill>
                  <a:srgbClr val="0070C0"/>
                </a:solidFill>
              </a:rPr>
              <a:t>душа человека жаждет чуда </a:t>
            </a:r>
            <a:r>
              <a:rPr lang="ru-RU" dirty="0" smtClean="0">
                <a:solidFill>
                  <a:srgbClr val="0070C0"/>
                </a:solidFill>
              </a:rPr>
              <a:t>– </a:t>
            </a:r>
            <a:r>
              <a:rPr lang="ru-RU" dirty="0">
                <a:solidFill>
                  <a:srgbClr val="0070C0"/>
                </a:solidFill>
              </a:rPr>
              <a:t>сделай для него это чудо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Новая душа будет у него и новая – </a:t>
            </a:r>
            <a:r>
              <a:rPr lang="ru-RU" dirty="0" smtClean="0">
                <a:solidFill>
                  <a:srgbClr val="0070C0"/>
                </a:solidFill>
              </a:rPr>
              <a:t>у </a:t>
            </a:r>
            <a:r>
              <a:rPr lang="ru-RU" dirty="0">
                <a:solidFill>
                  <a:srgbClr val="0070C0"/>
                </a:solidFill>
              </a:rPr>
              <a:t>тебя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А.Грин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 </a:t>
            </a:r>
            <a:r>
              <a:rPr lang="ru-RU" dirty="0" smtClean="0">
                <a:solidFill>
                  <a:srgbClr val="00B050"/>
                </a:solidFill>
              </a:rPr>
              <a:t>Мы верим, что читать книги и сочинять произведения - это настоящее чудо!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05" y="4492410"/>
            <a:ext cx="2664296" cy="180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37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26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Слоган </a:t>
            </a:r>
          </a:p>
          <a:p>
            <a:pPr lvl="0" algn="ctr"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«Год литературы в моей школе»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306874"/>
            <a:ext cx="8145463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polpoz.ru/umot/opisanie-rezuletatov-issledovaniya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06021"/>
            <a:ext cx="2448272" cy="258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16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052736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476672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Исследовательская  работа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1306592"/>
            <a:ext cx="7050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ходе исследовательской работы мы посетили библиотеки.</a:t>
            </a:r>
          </a:p>
          <a:p>
            <a:r>
              <a:rPr lang="ru-RU" dirty="0" smtClean="0"/>
              <a:t>Нам рассказали об истории создания книг, о том какие бывают книги.</a:t>
            </a:r>
          </a:p>
          <a:p>
            <a:r>
              <a:rPr lang="ru-RU" dirty="0" smtClean="0"/>
              <a:t>Мы провели опрос среди учеников нашей гимназии на тему:</a:t>
            </a:r>
          </a:p>
          <a:p>
            <a:r>
              <a:rPr lang="ru-RU" dirty="0" smtClean="0"/>
              <a:t> «Какие книги они любят читать?»</a:t>
            </a:r>
            <a:endParaRPr lang="ru-RU" dirty="0"/>
          </a:p>
        </p:txBody>
      </p:sp>
      <p:pic>
        <p:nvPicPr>
          <p:cNvPr id="5123" name="Picture 3" descr="C:\Users\Андрей\Documents\Оксана\фото 2-а 2015-2016\библиотека\IMG_20151006_141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636404" cy="272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6368" y="2673786"/>
            <a:ext cx="3995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результатам опроса мы сделали вывод, что больше всего ученики начальной школы гимназии любят читать сказки, приключенческие рассказы и стихи.</a:t>
            </a:r>
          </a:p>
          <a:p>
            <a:r>
              <a:rPr lang="ru-RU" dirty="0" smtClean="0"/>
              <a:t>  Мы решили сочинить стихи о нашем любимом городе Волгодонске, в честь 65-летия.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2470" y="5011413"/>
            <a:ext cx="8382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что у нас получилось!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206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839"/>
            <a:ext cx="4608513" cy="487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2"/>
            <a:ext cx="331236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34304"/>
            <a:ext cx="36671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7" y="5908630"/>
            <a:ext cx="305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Художник: Подборная Алина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40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133" y="1124744"/>
            <a:ext cx="4585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Наш город.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Наш город молод и прекрасен,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Всё в нём знакомо с детства нам: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Музеи,парки,площади и скверы,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Дворцы культуры,центры,галереи.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Мы с удовольствием гуляем по аллеям.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Родного Волгодонска в выходной!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                             Иванченко Анастасия.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48890"/>
            <a:ext cx="36671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59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9706" y="1150031"/>
            <a:ext cx="4585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Есть славный город Волгодонск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Живёт в нём вся моя семья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Он очень-очень дорог мне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Ведь это родина моя!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                                    Юдина Алина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8990"/>
            <a:ext cx="5256584" cy="319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6021288"/>
            <a:ext cx="4349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Художники:Юдина</a:t>
            </a:r>
            <a:r>
              <a:rPr lang="ru-RU" dirty="0" smtClean="0"/>
              <a:t> Алина,Гуськова Кира.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415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23</cp:revision>
  <dcterms:created xsi:type="dcterms:W3CDTF">2015-11-25T16:39:16Z</dcterms:created>
  <dcterms:modified xsi:type="dcterms:W3CDTF">2015-12-27T15:10:24Z</dcterms:modified>
</cp:coreProperties>
</file>