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8226-469F-416E-9CCB-490B5E31677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B41C4-0ADD-4655-9AE7-13FE1C5B9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0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B41C4-0ADD-4655-9AE7-13FE1C5B9C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7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B41C4-0ADD-4655-9AE7-13FE1C5B9C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3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19207"/>
            <a:ext cx="2880320" cy="216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8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7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1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2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1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0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4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4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9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2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106998" y="6636641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Ekaterina050466</a:t>
            </a:r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32" l="1000" r="100000">
                        <a14:backgroundMark x1="18667" y1="22159" x2="18667" y2="22159"/>
                        <a14:backgroundMark x1="85333" y1="61364" x2="85333" y2="61364"/>
                        <a14:backgroundMark x1="85333" y1="61364" x2="85333" y2="61364"/>
                        <a14:backgroundMark x1="17000" y1="96591" x2="17000" y2="9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857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DAC9-4F0A-437D-8383-9CC107377090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EFB2-4BE9-430A-BD96-BF00A399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6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1.pic4you.ru/allimage/y2012/06-26/12216/2182150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mg10.proshkolu.ru/content/media/pic/std/4000000/3083000/3082631-85de56d54fc044d5.png" TargetMode="External"/><Relationship Id="rId4" Type="http://schemas.openxmlformats.org/officeDocument/2006/relationships/hyperlink" Target="http://www.cc-samara.ru/imagesnew/0302201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40466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«УНЪЮГАНСКАЯ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ОБЩЕОБРАЗОВАТЕЛЬНАЯ  ШКОЛА  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Малева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настасия, </a:t>
            </a:r>
          </a:p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Насибова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Элина,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Тянигина Дарья</a:t>
            </a: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Валентина Геннадьевна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27247"/>
            <a:ext cx="406406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«Год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моей школе»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692696"/>
            <a:ext cx="4085859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снег покрыл всю нашу тайгу и весь наш северный край: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Медвежонок поспешил к берлоге, разбудить свою маму решил, рассказать ей о том,  что узнал.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Пока, скоро увидимся, - крикнул  Мишка, своему новому другу Лучику.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Медвежонок прибежал  в берлогу, начал будить маму: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Мам, мам, вставай!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Мама проснулась, потёрла заспанные глаза и говорит строго: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случилось, Мишутка?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-Мам, пошли прогуляемся я тебе  покажу белое, холодное и пушистое! Лучик сказал это снег! А там ещё есть вкусненькие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звякалки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висят и брякают.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 не задумываясь, вышла из берлоги, потянулась, встряхнула шубой, понюхала холодный воздух,  зажмурилась от солнышка: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Ух, ты! как красиво!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-Правда  красиво?- обрадовался Мишка.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-Да, дорогой, это зима пришла, но нам надо ложиться спать, а то  проспим приход весны.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Шли они, любуясь на всю эту красоту, Медвежонок потрогал лапой снег- мягко,  лизнул его- вкусно! Закряхтел  от удовольствия. Смотрит, а на берёзе что-то висит длинненькое, прозрачное, дотянулся мишка до ветки берёзовой с этим чудом,  звякнули сосульки! Отскочил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Потапыч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зажмурился. Но любопытство берёт верх, опять полез. Схватил сосульку и в рот,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захрумкал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-довольный!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-Мишутка пошли домой спать ложиться,  а если весну проспим, то и Лето не придет в нашу тайгу, не будет вкусной морошки и хрустящих кедровых орешек, не вырастут грибы и  разные лесные сладости, которые ты так любишь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Нет, мам, пойдём скорей спать, я люблю ягоды- орехи,- заворчал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Потыпыч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пойдём спать - Весну встречать скорей!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Вот так медвежонок  и узнал про зиму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4176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Сказка о </a:t>
            </a:r>
            <a:r>
              <a:rPr lang="ru-RU" sz="11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том, как медвежонок узнал про зиму</a:t>
            </a:r>
            <a:r>
              <a:rPr lang="ru-RU" sz="11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- был медвежонок, ему было несколько месяцев от роду.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Однажды зимой он неожиданно проснулся, глядит- рядом мама спит, лапу сосёт, а ему не спится. Выглянул из берлоги, увидел, что весь лес покрыт блестящим снегом,  нет ни сладкой морошки, ни красной брусники, а вместо зелёного мха вокруг что-то холодное, белое и пушистое. Пошёл Мишутка бродить по лесу и рассматривать деревья, которые были накрыты снежными шапками. Медвежонок ходит, удивляется, мёрзнет. Пошёл он на пригорок, где малинник рос и нашёл там только сугробы снега. Нос замёрз, лапы замёрзли, решил Мишка в берлогу вернуться, побежал косолапый домой, да много раз падал, запинаясь о брёвна, которые спрятались под снежным покрывалом. Побежал быстрее и, даже, перекувыркнувшись, упал на спину.  Вдруг увидел Мишка лучик солнца. Такой тёплый, весёлый и какой-то привет от Лета. Медвежонок спросил у Лучика: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что это за холодная белая скатерть покрыла наш лес, куда всё  вкусненькое исчезло?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Лучик, смеясь, ответил: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снег, который пришёл с зимой!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Медвежонок с удивлением спрашивает: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этот снег покрыл только нашу поляну?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C220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8" y="4149080"/>
            <a:ext cx="3139752" cy="2362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620688"/>
            <a:ext cx="38164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лес.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лес прекрасен,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нём гуляю 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лес чудесен,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Множеством зверья.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лес пойду 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зайчишек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погляжу.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Увидав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берлогу мишки,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убегу.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намела метель,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беленькая ель.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ней сидит сова,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белая она.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Всё в лесу белым-бело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                        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увидишь ничего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можешь увидать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                         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белую опять!                              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Зима - очень дивная пора!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 забывается она.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Всё вокруг белым-бело,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 увидишь ничего.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к нам пришла,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она принесла.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Намела сугробы,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видать дорогу!</a:t>
            </a:r>
          </a:p>
          <a:p>
            <a:endParaRPr lang="ru-RU" dirty="0"/>
          </a:p>
        </p:txBody>
      </p:sp>
      <p:pic>
        <p:nvPicPr>
          <p:cNvPr id="5122" name="Picture 2" descr="P3100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96554" cy="605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620688"/>
            <a:ext cx="38164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Segoe Script" panose="020B0504020000000003" pitchFamily="34" charset="0"/>
              </a:rPr>
              <a:t>Зимний лес.</a:t>
            </a:r>
            <a:endParaRPr lang="ru-RU" dirty="0">
              <a:latin typeface="Segoe Script" panose="020B0504020000000003" pitchFamily="34" charset="0"/>
            </a:endParaRPr>
          </a:p>
          <a:p>
            <a:pPr algn="ctr"/>
            <a:r>
              <a:rPr lang="ru-RU" b="1" dirty="0">
                <a:latin typeface="Segoe Script" panose="020B0504020000000003" pitchFamily="34" charset="0"/>
              </a:rPr>
              <a:t>(Настина миниатюра.)</a:t>
            </a:r>
            <a:endParaRPr lang="ru-RU" dirty="0">
              <a:latin typeface="Segoe Script" panose="020B0504020000000003" pitchFamily="34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Одним погожим зимнем утром я вышла в лес на прогулку. Зимний лес-это незабываемое зрелище. Деревья, кусты, земля-все укрыто пушистым покрывалом. Лес красив, холоден и величествен. Воздух чист и свеж. Тишина и безмолвие. И только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похрустывание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снега царственный и безмятежный покой.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вдруг выглянуло солнышко. Озарило своими яркими переливистыми лучами. Все вокруг переменилось, словно по мгновению волшебной палочки, - вспыхнуло, заиграло, заискрилось. Мне представилось, что я попала в сказочную страну, где все усыпано миллиардами драгоценных камней. От солнца снег стал еще белее, он так слепил, что из глаз бежали слёзы. Но вот серая туча направилась прямо к солнцу, и через минуту с неба посыпались огромные пушистые снежинки.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Я направилась домой, а снег засыпал мои следы. Тишина и белизна вновь воцарилась в зимнем лесу.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502"/>
            <a:ext cx="4032448" cy="61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862774"/>
            <a:ext cx="6192688" cy="9125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сканирование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975755" cy="5774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332656"/>
            <a:ext cx="403244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Segoe Script" panose="020B0504020000000003" pitchFamily="34" charset="0"/>
              </a:rPr>
              <a:t>Зимняя сказка.</a:t>
            </a:r>
            <a:endParaRPr lang="ru-RU" sz="1400" dirty="0">
              <a:latin typeface="Segoe Script" panose="020B0504020000000003" pitchFamily="34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зимним утром после снежной бури, вышло из-за горизонта солнце. В лесу было очень много сверкающих огромных сугробов и многие звери, потягиваясь и жмурясь, выходили из норок.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 где-то в лесу далеко от жилья людей была берлога. В ней жили бурая медведица и толстопятый медвежонок. Проснулся вдруг мишка и вышел из своего таёжного дома, и сразу оцепенел от белоснежной красоты леса. Деревья были одеты в белые пуховые шубки, а сугробы были похожи на его мягкую берлогу. Ему стало любопытно, захотелось узнать, где живут его сородичи бурые медведи. Медвежонок прыгнул и неожиданно он провалился под снег, где прятался от лисы маленький мышонок. Испугался Мишка мышки, спросил шёпотом: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кто здесь живёт?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мышонок с испуга прошептал: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-он-н-нок!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-Помоги мне выбраться от сюда, добрый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-он-н-нок!-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-Хорошо, и ты меня не съешь?-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как это съешь?!- удивился Мишка.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-Пойдём, вот под этой корягой есть нора, которая выходит под большую ёлку на мою тропинку.-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Выбрались малыши из норы.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-Спасибо! Мышонок покажи мне «Зимний лес»? - попросил Мишка мышонка.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медвежонок впервые увидел зимний лес. Показал Мишке маленький мышонок. Огромные кедры спали в снежных шапках, прятались в снежные шубы новогодние ёлки, снежное одеяло укрыло ягодные поляны. Всё искрилось и сверкало под лучами солнышка. Сказка бродила по заснеженному лесу, нашёптывала свои песенки вьюга, кружились в медленном танце хрупкие снежинки. Всё было так загадочно и удивительно! Даже ледяные сосульки, которые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хрумкал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Мишка, сверкали словно леденцы! На голубом небе быстро появился тоненький рожок месяца, засверкали первые звёзды северной ночи.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 когда наступил, зимний вечер медвежонок первый раз увидел Северное сияние. А после этого медведь пошёл в берлогу, потихоньку забрался под тёплый мамин бок и засопел... снился Мишке сон о том, как они с мышонком собирали в лукошко изумруды с Северного сияния.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3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канирование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14057" cy="608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92902"/>
            <a:ext cx="423776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Аннушкина сказка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укрыл белый пушистый снег. Зима хозяйничает и на нашей Югорской земле. Тепло и уютно в домах, но одиноко и голодно в лесу. В черных ветвях шумит морозный ветер. Птицы поздней осенью улетели, и не слышно их веселого щебета. И не только от холода они спешили укрыться, но и от голода. Ведь не осталось, ни сочной ягоды брусники, ни самого маленького червячка жующего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вкуснянские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листья берез. Заснул неповоротливый медведь, где-то спрятался в пестрых листьях рябин рябчик. Теперь уже до весны не покинуть мышиному царству своих домишек. Но вот, что-то мелькнуло в кустах! Словно комочек снега прокатился. Это заяц, сменивший свою серую шубку, прячется  среди голых  веток от волков и лисиц, рыскающих по тайге.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один из зимних каникулярных денечков, в Рождественский праздник решила я побродить по лесочку, возле моего дома, а почему бы и нет?  Ведь искала девочка из сказки «12 месяцев» подснежники в январе, а почему бы мне не отправиться за ягодкой- снежинкой, ведь я тоже верю в то, что сказка правит нашим Миром,  итак в путь! Вы со мной?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Так  вкусен морозный таежный лесной воздух, словно лесной коктейль! Глубокие   и чистые лежат под заснувшими деревьями сугробы. Над таежными тропинками и кружевными белыми арками  согнулись под тяжестью инея стволы тоненьких и замерзших осинок.  Тяжелыми шапками белого снега покрыты темно зеленые ветви высоких и маленьких смешных, похожих на ежиков елочек. Высокие вершины елей унизаны ожерельем каких-то удивительно- сказочных лиловых  шишек. С веселым свистом перелетают  с ели на ель, качаются на шишках, которые словно елочные игрушки украшают изумрудные елки, стайки красногрудых клестов.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Иду по зимнему тихому лесу и не могу налюбоваться!    Высокие недвижные стоят сосны под снежными шубами. Синеватые тени деревьев лежат на белых, сверкающих нетронутых сугробах. Тихо в спящей зимней тайге!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Где ты моя ягодка-снежинка? Только цепочки следов, да елочная  шелуха от шишек… да вековые лиственницы загадочно улыбаясь, поглядывают на меня. Иду дальше. Тишина. Покой. Такое ощущение, что сказочные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сугробные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жители зимы  зажмурили свои снежные ресницы и подглядывают  за моими попытками найти снежинку.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Вот вмерзший желтый листок осины, примерз к Снежной  шапке елочки-малышки. Вот сосульки-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свирельки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висят на ветвях старой березы,  висят, позвякивают. Это ветерок-пересмешник тренькает по ним, а сосульки звяк-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звяк.звяк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375" y="1340768"/>
            <a:ext cx="8532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atang" pitchFamily="18" charset="-127"/>
                <a:ea typeface="Batang" pitchFamily="18" charset="-127"/>
              </a:rPr>
              <a:t>Фон</a:t>
            </a:r>
          </a:p>
          <a:p>
            <a:pPr algn="ctr"/>
            <a:r>
              <a:rPr lang="ru-RU" dirty="0" smtClean="0">
                <a:latin typeface="Batang" pitchFamily="18" charset="-127"/>
                <a:ea typeface="Batang" pitchFamily="18" charset="-127"/>
                <a:hlinkClick r:id="rId3"/>
              </a:rPr>
              <a:t>http://s1.pic4you.ru/allimage/y2012/06-26/12216/2182150.png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dirty="0" smtClean="0">
                <a:latin typeface="Batang" pitchFamily="18" charset="-127"/>
                <a:ea typeface="Batang" pitchFamily="18" charset="-127"/>
              </a:rPr>
              <a:t>Перо в чернильнице</a:t>
            </a:r>
          </a:p>
          <a:p>
            <a:pPr algn="ctr"/>
            <a:r>
              <a:rPr lang="en-US" dirty="0" smtClean="0">
                <a:latin typeface="Batang" pitchFamily="18" charset="-127"/>
                <a:ea typeface="Batang" pitchFamily="18" charset="-127"/>
                <a:hlinkClick r:id="rId4"/>
              </a:rPr>
              <a:t>http://www.cc-samara.ru/imagesnew/03022013.jpg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/>
            <a:r>
              <a:rPr lang="ru-RU" dirty="0" smtClean="0">
                <a:latin typeface="Batang" pitchFamily="18" charset="-127"/>
                <a:ea typeface="Batang" pitchFamily="18" charset="-127"/>
              </a:rPr>
              <a:t>Стопка книг</a:t>
            </a:r>
          </a:p>
          <a:p>
            <a:pPr algn="ctr"/>
            <a:r>
              <a:rPr lang="en-US" dirty="0" smtClean="0">
                <a:latin typeface="Batang" pitchFamily="18" charset="-127"/>
                <a:ea typeface="Batang" pitchFamily="18" charset="-127"/>
                <a:hlinkClick r:id="rId5"/>
              </a:rPr>
              <a:t>http://img10.proshkolu.ru/content/media/pic/std/4000000/3083000/3082631-85de56d54fc044d5.png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9498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4160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Содержание: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00002"/>
            <a:ext cx="3888432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Segoe Script" panose="020B0504020000000003" pitchFamily="34" charset="0"/>
              </a:rPr>
              <a:t>Наша цель и задачи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Segoe Script" panose="020B0504020000000003" pitchFamily="34" charset="0"/>
              </a:rPr>
              <a:t>Эмблема нашей команды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Segoe Script" panose="020B0504020000000003" pitchFamily="34" charset="0"/>
              </a:rPr>
              <a:t>Слоган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Segoe Script" panose="020B0504020000000003" pitchFamily="34" charset="0"/>
              </a:rPr>
              <a:t>Исследовательская работа</a:t>
            </a:r>
            <a:endParaRPr lang="ru-RU" b="1" dirty="0"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068960"/>
            <a:ext cx="41764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Script" panose="020B0504020000000003" pitchFamily="34" charset="0"/>
              </a:rPr>
              <a:t>5.Наша книжка-малышка: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Segoe Script" panose="020B0504020000000003" pitchFamily="34" charset="0"/>
              </a:rPr>
              <a:t>Обложка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Segoe Script" panose="020B0504020000000003" pitchFamily="34" charset="0"/>
              </a:rPr>
              <a:t>Предисловие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Segoe Script" panose="020B0504020000000003" pitchFamily="34" charset="0"/>
              </a:rPr>
              <a:t>Моя прогулка по зимнему лесу (</a:t>
            </a:r>
            <a:r>
              <a:rPr lang="ru-RU" sz="1400" b="1" dirty="0" err="1" smtClean="0">
                <a:latin typeface="Segoe Script" panose="020B0504020000000003" pitchFamily="34" charset="0"/>
              </a:rPr>
              <a:t>Насибова</a:t>
            </a:r>
            <a:r>
              <a:rPr lang="ru-RU" sz="1400" b="1" dirty="0" smtClean="0">
                <a:latin typeface="Segoe Script" panose="020B0504020000000003" pitchFamily="34" charset="0"/>
              </a:rPr>
              <a:t> Э.)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Сказка о том, как медвежонок узнал про </a:t>
            </a:r>
            <a:r>
              <a:rPr lang="ru-RU" sz="14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зиму (</a:t>
            </a:r>
            <a:r>
              <a:rPr lang="ru-RU" sz="1400" b="1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Малева</a:t>
            </a:r>
            <a:r>
              <a:rPr lang="ru-RU" sz="14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 А.)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Зимний лес. Зима (автор стихотворений: Фанов Данил)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Segoe Script" panose="020B0504020000000003" pitchFamily="34" charset="0"/>
              </a:rPr>
              <a:t>Зимний </a:t>
            </a:r>
            <a:r>
              <a:rPr lang="ru-RU" sz="1400" b="1" dirty="0">
                <a:latin typeface="Segoe Script" panose="020B0504020000000003" pitchFamily="34" charset="0"/>
              </a:rPr>
              <a:t>лес</a:t>
            </a:r>
            <a:r>
              <a:rPr lang="ru-RU" sz="1400" b="1" dirty="0" smtClean="0">
                <a:latin typeface="Segoe Script" panose="020B0504020000000003" pitchFamily="34" charset="0"/>
              </a:rPr>
              <a:t>. (</a:t>
            </a:r>
            <a:r>
              <a:rPr lang="ru-RU" sz="1400" b="1" dirty="0">
                <a:latin typeface="Segoe Script" panose="020B0504020000000003" pitchFamily="34" charset="0"/>
              </a:rPr>
              <a:t>Настина миниатюра</a:t>
            </a:r>
            <a:r>
              <a:rPr lang="ru-RU" sz="1400" b="1" dirty="0" smtClean="0">
                <a:latin typeface="Segoe Script" panose="020B0504020000000003" pitchFamily="34" charset="0"/>
              </a:rPr>
              <a:t>.) (</a:t>
            </a:r>
            <a:r>
              <a:rPr lang="ru-RU" sz="1400" b="1" dirty="0" err="1" smtClean="0">
                <a:latin typeface="Segoe Script" panose="020B0504020000000003" pitchFamily="34" charset="0"/>
              </a:rPr>
              <a:t>Малева</a:t>
            </a:r>
            <a:r>
              <a:rPr lang="ru-RU" sz="1400" b="1" dirty="0" smtClean="0">
                <a:latin typeface="Segoe Script" panose="020B0504020000000003" pitchFamily="34" charset="0"/>
              </a:rPr>
              <a:t> А.)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Segoe Script" panose="020B0504020000000003" pitchFamily="34" charset="0"/>
              </a:rPr>
              <a:t>Зимняя сказка. (Коновалов А.)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Segoe Script" panose="020B0504020000000003" pitchFamily="34" charset="0"/>
              </a:rPr>
              <a:t>Аннушкина сказка (</a:t>
            </a:r>
            <a:r>
              <a:rPr lang="ru-RU" sz="1400" b="1" dirty="0" err="1" smtClean="0">
                <a:latin typeface="Segoe Script" panose="020B0504020000000003" pitchFamily="34" charset="0"/>
              </a:rPr>
              <a:t>Клепалова</a:t>
            </a:r>
            <a:r>
              <a:rPr lang="ru-RU" sz="1400" b="1" dirty="0" smtClean="0">
                <a:latin typeface="Segoe Script" panose="020B0504020000000003" pitchFamily="34" charset="0"/>
              </a:rPr>
              <a:t> Анна)</a:t>
            </a:r>
          </a:p>
          <a:p>
            <a:endParaRPr lang="ru-RU" sz="1400" b="1" dirty="0">
              <a:latin typeface="Segoe Script" panose="020B0504020000000003" pitchFamily="34" charset="0"/>
            </a:endParaRPr>
          </a:p>
          <a:p>
            <a:endParaRPr lang="ru-RU" b="1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1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51003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Наша цель: </a:t>
            </a: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Наши 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9046" y="355066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узнать,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книги востребованы юными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читателями;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-составить свою книжку-малышку;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эмблему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 и сочинить слоган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80563"/>
            <a:ext cx="5760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проявив свои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способности,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читательский кругозор</a:t>
            </a:r>
          </a:p>
        </p:txBody>
      </p:sp>
    </p:spTree>
    <p:extLst>
      <p:ext uri="{BB962C8B-B14F-4D97-AF65-F5344CB8AC3E}">
        <p14:creationId xmlns:p14="http://schemas.microsoft.com/office/powerpoint/2010/main" val="38603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141" y="6764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Эмблема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«Год литературы в моей школе»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3919" y="2266029"/>
            <a:ext cx="162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Комментарии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5076056" y="836712"/>
            <a:ext cx="3312368" cy="2952328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://ugranow.ru/wp-content/uploads/2014/12/%D0%9B%D0%9E%D0%93%D0%9E%D0%A2%D0%98%D0%9F-%D0%93%D0%BE%D0%B4-%D0%BB%D0%B8%D1%82%D0%B5%D1%80%D0%B0%D1%82%D1%83%D1%80%D1%8B-2-290x29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2821285" cy="28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320068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Segoe Script" panose="020B0504020000000003" pitchFamily="34" charset="0"/>
              </a:rPr>
              <a:t>ВРЕМЯ ЧИТАТЬ!</a:t>
            </a:r>
            <a:endParaRPr lang="ru-RU" sz="1600" b="1" dirty="0">
              <a:latin typeface="Segoe Script" panose="020B050402000000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635361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anose="020B0504020000000003" pitchFamily="34" charset="0"/>
              </a:rPr>
              <a:t>Разработанная нашей командой эмблема представляет собой пятиугольник. На солнечном жёлтом фоне которого в центре изображена открытая книга. Из открытых страниц виден силуэт хантыйского чума, за которым извивается, убегающая вдаль дорога</a:t>
            </a:r>
            <a:endParaRPr lang="ru-RU" b="1" dirty="0">
              <a:latin typeface="Segoe Script" panose="020B050402000000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933056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anose="020B0504020000000003" pitchFamily="34" charset="0"/>
              </a:rPr>
              <a:t>Под книгой видна надпись: «2015 год литературы в Югре». Внизу нашей эмблемы расположен призыв-девиз: «Время читать!»</a:t>
            </a:r>
            <a:endParaRPr lang="ru-RU" b="1" dirty="0">
              <a:latin typeface="Segoe Script" panose="020B050402000000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86916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anose="020B0504020000000003" pitchFamily="34" charset="0"/>
              </a:rPr>
              <a:t>Открытая книга символизирует неиссякаемый источник знаний!</a:t>
            </a:r>
            <a:endParaRPr lang="ru-RU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«Год литературы в моей школе»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871845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>Чтение </a:t>
            </a:r>
            <a:endParaRPr lang="ru-RU" altLang="ru-RU" sz="4400" b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  <a:p>
            <a:r>
              <a:rPr lang="ru-RU" altLang="ru-RU" sz="4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книг </a:t>
            </a:r>
            <a:r>
              <a:rPr lang="ru-RU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>– это лишь </a:t>
            </a:r>
            <a:r>
              <a:rPr lang="en-US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en-US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>начало </a:t>
            </a:r>
            <a:r>
              <a:rPr lang="ru-RU" altLang="ru-RU" sz="4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дела! </a:t>
            </a:r>
            <a:r>
              <a:rPr lang="en-US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en-US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>Творчество жизни – </a:t>
            </a:r>
            <a:endParaRPr lang="ru-RU" altLang="ru-RU" sz="4400" b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  <a:p>
            <a:r>
              <a:rPr lang="ru-RU" altLang="ru-RU" sz="4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вот </a:t>
            </a:r>
            <a:r>
              <a:rPr lang="ru-RU" alt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>цель.</a:t>
            </a:r>
            <a:r>
              <a:rPr lang="ru-RU" altLang="ru-RU" sz="4000" b="1" dirty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Segoe Script" panose="020B0504020000000003" pitchFamily="34" charset="0"/>
              </a:rPr>
            </a:br>
            <a:endParaRPr lang="ru-RU" sz="40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0324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 работа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Отвечаем на вопрос: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«Какие книги востребованы юными читателями?»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 оформлению, дизайну…)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578423"/>
            <a:ext cx="37444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анкетирование среди обучающихся нашей школы и (посетив Сельскую библиотеку семейного чтения) среди читателей Сельской библиотеки. В социальном опросе участвовало 315 человек. Проанализировав результаты нашего исследования, мы пришли к выводу: дети начальной школы и обучающиеся младших 5-7 классов чаще выбирают себе книги для чтения по красочно оформленной обложке, но чем старше становится читатель, тем его меньше всего интересует оформление и дизайн книги. Наши результаты опроса подтвердили и библиотекари Сельской библиотеки семейного чтения.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книжка – малышка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Обложка</a:t>
            </a:r>
          </a:p>
        </p:txBody>
      </p:sp>
      <p:pic>
        <p:nvPicPr>
          <p:cNvPr id="3074" name="Picture 2" descr="P11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8016"/>
            <a:ext cx="4572000" cy="43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7037" y="1174686"/>
            <a:ext cx="3732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Моя зима…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332656"/>
            <a:ext cx="35283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Script" panose="020B0504020000000003" pitchFamily="34" charset="0"/>
              </a:rPr>
              <a:t>Эта книжка-малышка- </a:t>
            </a:r>
            <a:r>
              <a:rPr lang="ru-RU" dirty="0">
                <a:latin typeface="Segoe Script" panose="020B0504020000000003" pitchFamily="34" charset="0"/>
              </a:rPr>
              <a:t>результат работы двух лет, посвящён одному из прекрасных и любимых  времён года всех детей  – зиме. В этот альманах вошли детские стихотворения, рисунки, эссе, авторские сказки и рассказы учащихся </a:t>
            </a:r>
            <a:r>
              <a:rPr lang="ru-RU" dirty="0" smtClean="0">
                <a:latin typeface="Segoe Script" panose="020B0504020000000003" pitchFamily="34" charset="0"/>
              </a:rPr>
              <a:t>МКОУ «</a:t>
            </a:r>
            <a:r>
              <a:rPr lang="ru-RU" dirty="0" err="1" smtClean="0">
                <a:latin typeface="Segoe Script" panose="020B0504020000000003" pitchFamily="34" charset="0"/>
              </a:rPr>
              <a:t>Унъюганской</a:t>
            </a:r>
            <a:r>
              <a:rPr lang="ru-RU" dirty="0" smtClean="0">
                <a:latin typeface="Segoe Script" panose="020B0504020000000003" pitchFamily="34" charset="0"/>
              </a:rPr>
              <a:t> средней общеобразовательной школы №1». </a:t>
            </a:r>
            <a:r>
              <a:rPr lang="ru-RU" dirty="0">
                <a:latin typeface="Segoe Script" panose="020B0504020000000003" pitchFamily="34" charset="0"/>
              </a:rPr>
              <a:t>В этих работ виден креативный подход к ассоциативным, фенологическим и исследовательским наблюдениям подростков этого такого разного мира.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7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книжка – малышка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Предисловие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476672"/>
            <a:ext cx="3888432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зима. Это удивительное и бесспорно любимое всеми жителями нашего округа время года. Наша зима отличается удивительной чистотой, сказочностью и белизной от всех зим нашей огромной России! Конечно, мы тоже подустали от морозов и лютых метелей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снегопадов и обжигающего ветра. Но зима для моих учеников - это и сверкающие тысячами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блестяшек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снежинок сугробы, и весёлые новогодние каникулы, и рождественские пронзительные рассказы, и лыжные прогулки по сказочной загадочной тайге, это время беззаботного и светлого мира Детства…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 выпуску этого сборника творческих работ мы шли целых два года: это рисунки двух уже совершенно взрослых, но таких талантливых и своеобразных  художниц -десятиклассниц - Веры Ермаченко и Галочки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Ерныховой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стихотворения и рассказы моих креативных и очень  подвижных, как и все их непоседы- ровесники, семиклассников, это  эссе двух молодых людей, таких повзрослевших  учеников, Коновалова Алексея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Фанова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Данила. В сборнике использованы фотографии - зимних пейзажей и морозных зарисовок нашей суровой, но очень красивой природы, это мои авторские фотоработы пяти последних лет. Основной цвет этих работ – белый, цвет зимы, которому у нас в округе природа отдала почти семь месяцев. Они переплетаются в один замысловатый сюжет и дополняют детские сочинения, раскрывая тайны природы, так любимой всеми нами. Эти фотоэтюды создают своеобразный мир поэтических и визуальных образов, нечто невыразимое, настоящее присутствует в простых линиях, оттенках белого цвета, ёмких образов природы родного края.  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Этот сборник получился очень добрым и светлым, таким же, как и авторы этой книги – мои любимые ученики. Надеюсь, что это не последний  наш творческий проект!    </a:t>
            </a:r>
          </a:p>
          <a:p>
            <a:pPr algn="r"/>
            <a:r>
              <a:rPr lang="ru-RU" sz="1200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С уважением Валентина Геннадьевна.</a:t>
            </a:r>
            <a:endParaRPr lang="ru-RU" sz="1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511678"/>
            <a:ext cx="39197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 descr="P310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533"/>
            <a:ext cx="3600400" cy="60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620688"/>
            <a:ext cx="3600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Моя прогулка по зимнему лесу.</a:t>
            </a:r>
            <a:endParaRPr lang="ru-RU" dirty="0"/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удивительным зимним утром я вышла в лес на прогулку. Зимний лес- это незабываемое, удивительное, сказочное зрелище. Деревья, кусты, земля- все укрыто пушистым, белоснежным покрывалом. Северный лес, моя любимая тайга красива, холодна и величественна. Воздух чист и свеж, кажется, что его можно пить как молочный коктейль. Тишина и безмолвие. И только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похрустывание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снега нарушает царственный и безмятежный покой, да дятел- барабанщик отстукивает по стволу столетней лиственницы.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вдруг выглянуло солнышко, озарило своими яркими переливистыми добрыми лучами. Все вокруг переменилось, словно по мгновению волшебной палочки, - вспыхнуло, заиграло, заискрилось, побежали по снежному насту весельчаки - солнечные зайчики. Мне показалось, что я попала в сказочную страну, где все усыпано миллиардами драгоценных камней, где сосны-великаны охраняют покой таёжной красавицы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Миснэ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краснопузые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снегири собирают бусины рябины. От солнца снег стал еще белее, он ослепляет, берёзовые серебряные ветви-нити блестят на солнце. Но вот огромная белёсая туча направилась прямо к солнцу, и через минуту с неба посыпались огромные пушистые снежинки.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Вот и закончилась моя прогулка по любимой лесной тропинке, я направилась домой, к тёплой бабушкиной печке, к чаю с малиновым вареньем, а снег засыпал мои следы, снежинки, кружась в весёлом вальсе, таяли на моих ресницах… Тишина и белизна вновь воцарились в зимнем лесу.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8945"/>
            <a:ext cx="3672408" cy="59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2572</Words>
  <Application>Microsoft Office PowerPoint</Application>
  <PresentationFormat>Экран (4:3)</PresentationFormat>
  <Paragraphs>155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Batang</vt:lpstr>
      <vt:lpstr>Arial</vt:lpstr>
      <vt:lpstr>Calibri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FVG</cp:lastModifiedBy>
  <cp:revision>30</cp:revision>
  <dcterms:created xsi:type="dcterms:W3CDTF">2015-08-18T05:45:55Z</dcterms:created>
  <dcterms:modified xsi:type="dcterms:W3CDTF">2015-12-24T21:42:02Z</dcterms:modified>
</cp:coreProperties>
</file>