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89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03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4342257">
            <a:off x="6628607" y="4706144"/>
            <a:ext cx="2322512" cy="17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F7135B-E318-4654-9D53-386E86CF1BBA}" type="datetimeFigureOut">
              <a:rPr lang="ru-RU"/>
              <a:pPr>
                <a:defRPr/>
              </a:pPr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95276-8C6E-4667-9225-AFDEC4235A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Растения – производители органического вещества</a:t>
            </a: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525963"/>
          </a:xfrm>
        </p:spPr>
        <p:txBody>
          <a:bodyPr/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9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читать; учить конспект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fs00.infourok.ru/images/doc/295/294149/1/hello_html_2ca3fd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5429250" cy="48577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древние растения – одноклеточные водоросли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img-a.photosight.ru/af1/2937966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71546"/>
            <a:ext cx="7000924" cy="57864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древние наземные растения -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риниофиты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://ecflora.cavehill.uwi.edu/bio_courses/bl14apl/cormo-rhy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5929354" cy="55054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глубоководные растения – красные водоросли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img1.liveinternet.ru/images/attach/c/0/120/517/120517883_2835299_Izmenenie_razmera_Karragin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6657975" cy="57150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высокие растения – североамериканское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мамонтово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дерево (110-112 м) и австралийский эвкалипт (до 100м)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national-travel.ru/images/photos/medium/43cee989053770ccec6f4df9d552c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76" name="Picture 4" descr="http://imagenshospedadas.com/usuario/casadasemente/fotomanual/sequo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15301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удивительный цветок – Раффлезия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арнольди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www.znanijamira.ru/img/45/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7"/>
            <a:ext cx="8715436" cy="57864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26137"/>
          </a:xfrm>
        </p:spPr>
        <p:txBody>
          <a:bodyPr/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Фотосинтез – процесс образования органических веществ из углекислого газа и воды с помощью солнечной энергии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psychology-msk.ru/wp-content/uploads/media/%D0%A3%D1%80%D0%BE%D0%BA-%D0%A4%D0%BE%D1%82%D0%BE%D1%81%D0%B8%D0%BD%D1%82%D0%B5%D0%B7-6-%D0%BA%D0%BB%D0%B0%D1%81%D1%81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8274"/>
            <a:ext cx="9144000" cy="54197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http://vbetweenthelines.com/wp-content/uploads/2015/09/Plagiomnium_affine_laminazelle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granddecor12.ru/forum/imgs/56049160c86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mypresentation.ru/documents/ab1ae8abdb3c25713d11da9222eda53d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bbbbbb5555y00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1bbbbbb5555y00</Template>
  <TotalTime>33</TotalTime>
  <Words>70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1bbbbbb5555y00</vt:lpstr>
      <vt:lpstr>Растения – производители органического вещества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– производители органического вещества</dc:title>
  <dc:creator>ВИКА</dc:creator>
  <cp:lastModifiedBy>ВИКА</cp:lastModifiedBy>
  <cp:revision>4</cp:revision>
  <dcterms:created xsi:type="dcterms:W3CDTF">2015-11-01T19:35:24Z</dcterms:created>
  <dcterms:modified xsi:type="dcterms:W3CDTF">2015-11-01T20:08:53Z</dcterms:modified>
</cp:coreProperties>
</file>