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9786C-3069-4F7D-80A9-907098887AD0}" type="datetimeFigureOut">
              <a:rPr lang="ru-RU"/>
              <a:pPr>
                <a:defRPr/>
              </a:pPr>
              <a:t>26.06.2010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EF5DE-1060-4A0A-BBC2-657E9753BE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BECF5-D7DD-46D0-840D-2E845D650A08}" type="datetimeFigureOut">
              <a:rPr lang="ru-RU"/>
              <a:pPr>
                <a:defRPr/>
              </a:pPr>
              <a:t>26.06.2010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FACB6-2B3F-41EE-9CDB-9D2CAE79C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8E41C-8143-41F0-A491-7C4B97EF989F}" type="datetimeFigureOut">
              <a:rPr lang="ru-RU"/>
              <a:pPr>
                <a:defRPr/>
              </a:pPr>
              <a:t>26.06.2010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B7314-FF70-4644-A7D0-CF4BEED06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40B40-448D-4527-BCAC-143C31A8666E}" type="datetimeFigureOut">
              <a:rPr lang="ru-RU"/>
              <a:pPr>
                <a:defRPr/>
              </a:pPr>
              <a:t>26.06.2010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37951-6C2C-4B52-85A3-8F4255430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273E6-B4D6-4CAB-B8C4-4EEEF403E7F5}" type="datetimeFigureOut">
              <a:rPr lang="ru-RU"/>
              <a:pPr>
                <a:defRPr/>
              </a:pPr>
              <a:t>26.06.2010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3863D-AECF-4D3B-876E-7914DF9F0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94C4-D957-4FCB-A6F4-685EF53C15CB}" type="datetimeFigureOut">
              <a:rPr lang="ru-RU"/>
              <a:pPr>
                <a:defRPr/>
              </a:pPr>
              <a:t>26.06.2010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85C26-63BF-48C6-94C2-5FC61CA0A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813BB-2258-4C60-9EB9-C9AD6E56C003}" type="datetimeFigureOut">
              <a:rPr lang="ru-RU"/>
              <a:pPr>
                <a:defRPr/>
              </a:pPr>
              <a:t>26.06.2010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7998B-A557-432D-80D7-6AC8E27D1C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9259F-1B06-4E9B-90E2-74EC8977296A}" type="datetimeFigureOut">
              <a:rPr lang="ru-RU"/>
              <a:pPr>
                <a:defRPr/>
              </a:pPr>
              <a:t>26.06.2010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4B6F9-C85C-442C-8A16-104FEF25A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D9451-EBE2-4EFE-ACE1-0400282B01F3}" type="datetimeFigureOut">
              <a:rPr lang="ru-RU"/>
              <a:pPr>
                <a:defRPr/>
              </a:pPr>
              <a:t>26.06.2010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53348-526D-4024-83B4-C9A3C86153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10A5D-EC56-45E1-AE6E-0367E6A65156}" type="datetimeFigureOut">
              <a:rPr lang="ru-RU"/>
              <a:pPr>
                <a:defRPr/>
              </a:pPr>
              <a:t>26.06.2010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043B1-9DF1-4588-B4C2-83D662126E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4142D-EA1B-44AA-BBB4-F1F7090D90DF}" type="datetimeFigureOut">
              <a:rPr lang="ru-RU"/>
              <a:pPr>
                <a:defRPr/>
              </a:pPr>
              <a:t>26.06.2010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E1519-4BA5-49AF-9DC2-322F4A595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C4BAF6-FFBF-42B7-A580-CCED55DDA043}" type="datetimeFigureOut">
              <a:rPr lang="ru-RU"/>
              <a:pPr>
                <a:defRPr/>
              </a:pPr>
              <a:t>26.06.2010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9FE3F0-6E4C-4E5B-8245-A3328854E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ilovewavs.com/" TargetMode="External"/><Relationship Id="rId4" Type="http://schemas.openxmlformats.org/officeDocument/2006/relationships/hyperlink" Target="http://www.animationlibrary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857750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Рисунок 4" descr="02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224985">
            <a:off x="5572125" y="4929188"/>
            <a:ext cx="9810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Заголовок 5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i="1" dirty="0" smtClean="0">
                <a:solidFill>
                  <a:srgbClr val="002060"/>
                </a:solidFill>
                <a:latin typeface="Berlin Sans FB" pitchFamily="34" charset="0"/>
              </a:rPr>
              <a:t>I like to eat</a:t>
            </a:r>
            <a:r>
              <a:rPr lang="en-US" sz="6000" b="1" i="1" dirty="0" smtClean="0">
                <a:latin typeface="Berlin Sans FB" pitchFamily="34" charset="0"/>
              </a:rPr>
              <a:t/>
            </a:r>
            <a:br>
              <a:rPr lang="en-US" sz="6000" b="1" i="1" dirty="0" smtClean="0">
                <a:latin typeface="Berlin Sans FB" pitchFamily="34" charset="0"/>
              </a:rPr>
            </a:br>
            <a:r>
              <a:rPr lang="en-US" sz="6000" b="1" i="1" dirty="0" smtClean="0">
                <a:solidFill>
                  <a:srgbClr val="FF0000"/>
                </a:solidFill>
                <a:latin typeface="Berlin Sans FB" pitchFamily="34" charset="0"/>
              </a:rPr>
              <a:t> Apples </a:t>
            </a:r>
            <a:r>
              <a:rPr lang="en-US" sz="6000" b="1" i="1" dirty="0" smtClean="0">
                <a:solidFill>
                  <a:srgbClr val="002060"/>
                </a:solidFill>
                <a:latin typeface="Berlin Sans FB" pitchFamily="34" charset="0"/>
              </a:rPr>
              <a:t>and</a:t>
            </a:r>
            <a:r>
              <a:rPr lang="en-US" sz="6000" b="1" i="1" dirty="0" smtClean="0">
                <a:latin typeface="Berlin Sans FB" pitchFamily="34" charset="0"/>
              </a:rPr>
              <a:t> </a:t>
            </a:r>
            <a:r>
              <a:rPr lang="en-US" sz="6000" b="1" i="1" dirty="0" smtClean="0">
                <a:solidFill>
                  <a:srgbClr val="FFC000"/>
                </a:solidFill>
                <a:latin typeface="Berlin Sans FB" pitchFamily="34" charset="0"/>
              </a:rPr>
              <a:t>Bananas</a:t>
            </a:r>
            <a:endParaRPr lang="ru-RU" sz="6000" b="1" i="1" dirty="0" smtClean="0">
              <a:solidFill>
                <a:srgbClr val="FFC000"/>
              </a:solidFill>
            </a:endParaRPr>
          </a:p>
        </p:txBody>
      </p:sp>
      <p:pic>
        <p:nvPicPr>
          <p:cNvPr id="2053" name="Рисунок 6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5286375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Рисунок 7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5286375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Рисунок 8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38" y="4857750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Рисунок 9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75" y="5286375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Рисунок 10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5286375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Рисунок 11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88" y="5286375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Рисунок 12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63" y="5286375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Рисунок 13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5286375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Рисунок 14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63" y="4429125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Рисунок 15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25" y="4429125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Рисунок 16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88" y="4500563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Рисунок 17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4857750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Рисунок 18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4857750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Рисунок 19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4857750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Рисунок 20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4857750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Рисунок 21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4429125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" name="Рисунок 22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4429125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" name="Рисунок 23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4000500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" name="Рисунок 24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4000500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" name="Рисунок 25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313" y="4000500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3" name="Рисунок 26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4071938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4" name="Рисунок 27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38" y="3571875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5" name="Рисунок 28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571875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6" name="Рисунок 29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3571875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7" name="Рисунок 30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3214688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8" name="Рисунок 31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3214688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9" name="Рисунок 32" descr="02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857500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0" name="Рисунок 33" descr="02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386791">
            <a:off x="6786563" y="4714875"/>
            <a:ext cx="9810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1" name="Рисунок 34" descr="02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2704801">
            <a:off x="6429375" y="4786313"/>
            <a:ext cx="9810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2" name="Рисунок 35" descr="02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2841241">
            <a:off x="5867400" y="4622800"/>
            <a:ext cx="9810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3" name="Рисунок 36" descr="02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866817">
            <a:off x="5072063" y="4721225"/>
            <a:ext cx="11430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4" name="Рисунок 37" descr="02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5568890">
            <a:off x="5910263" y="4211638"/>
            <a:ext cx="9810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5" name="Рисунок 38" descr="02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09416">
            <a:off x="5715000" y="4000500"/>
            <a:ext cx="9810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6" name="Рисунок 39" descr="02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6745981">
            <a:off x="5214938" y="4000500"/>
            <a:ext cx="9810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7" name="Рисунок 40" descr="02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687291">
            <a:off x="6221413" y="3687763"/>
            <a:ext cx="9810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8" name="Рисунок 41" descr="02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325530">
            <a:off x="5011738" y="4322763"/>
            <a:ext cx="9810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9" name="Рисунок 42" descr="02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316976">
            <a:off x="6075363" y="3978275"/>
            <a:ext cx="9810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0" name="Рисунок 43" descr="02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38" y="3714750"/>
            <a:ext cx="9810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1" name="Рисунок 44" descr="02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328614">
            <a:off x="5643563" y="3571875"/>
            <a:ext cx="9810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2" name="Рисунок 45" descr="02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958761">
            <a:off x="6715125" y="4214813"/>
            <a:ext cx="9810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3" name="Рисунок 46" descr="02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3" y="3214688"/>
            <a:ext cx="9810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4" name="Рисунок 47" descr="02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25" y="3143250"/>
            <a:ext cx="9810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5" name="Рисунок 48" descr="02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63" y="3643313"/>
            <a:ext cx="9810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6" name="Рисунок 49" descr="02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606561">
            <a:off x="6643688" y="3000375"/>
            <a:ext cx="9810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7" name="TextBox 3"/>
          <p:cNvSpPr txBox="1">
            <a:spLocks noChangeArrowheads="1"/>
          </p:cNvSpPr>
          <p:nvPr/>
        </p:nvSpPr>
        <p:spPr bwMode="auto">
          <a:xfrm>
            <a:off x="3059832" y="5949280"/>
            <a:ext cx="35004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>
                <a:hlinkClick r:id="rId4"/>
              </a:rPr>
              <a:t>http://www.animationlibrary.com</a:t>
            </a:r>
            <a:r>
              <a:rPr lang="en-US" sz="1400" b="1" dirty="0"/>
              <a:t> </a:t>
            </a:r>
          </a:p>
          <a:p>
            <a:pPr algn="ctr"/>
            <a:r>
              <a:rPr lang="ru-RU" sz="1400" b="1" dirty="0">
                <a:hlinkClick r:id="rId5"/>
              </a:rPr>
              <a:t>http://www.ilovewavs.com</a:t>
            </a:r>
            <a:r>
              <a:rPr lang="en-US" sz="1400" b="1" dirty="0"/>
              <a:t> </a:t>
            </a:r>
            <a:r>
              <a:rPr lang="ru-RU" sz="1400" b="1" dirty="0"/>
              <a:t> </a:t>
            </a:r>
          </a:p>
          <a:p>
            <a:endParaRPr lang="ru-RU" sz="1200" dirty="0"/>
          </a:p>
        </p:txBody>
      </p:sp>
      <p:sp>
        <p:nvSpPr>
          <p:cNvPr id="50" name="Подзаголовок 3"/>
          <p:cNvSpPr>
            <a:spLocks noGrp="1"/>
          </p:cNvSpPr>
          <p:nvPr/>
        </p:nvSpPr>
        <p:spPr bwMode="auto">
          <a:xfrm>
            <a:off x="611560" y="188640"/>
            <a:ext cx="828092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Митюгина</a:t>
            </a:r>
            <a:r>
              <a:rPr lang="ru-RU" sz="20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Татьяна 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Геннадьевна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читель 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английского языка </a:t>
            </a:r>
          </a:p>
          <a:p>
            <a:r>
              <a:rPr lang="ru-RU" sz="20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МОУ </a:t>
            </a:r>
            <a:r>
              <a:rPr lang="ru-RU" sz="20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Кокинская</a:t>
            </a:r>
            <a:r>
              <a:rPr lang="ru-RU" sz="20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СОШ Брянской области</a:t>
            </a:r>
            <a:endParaRPr lang="ru-RU" sz="2000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3286125" y="357188"/>
            <a:ext cx="4857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u="sng">
                <a:solidFill>
                  <a:srgbClr val="C00000"/>
                </a:solidFill>
                <a:latin typeface="Calibri" pitchFamily="34" charset="0"/>
              </a:rPr>
              <a:t>Now change the vowel sounds to A, E, I, O, and U in each verse:</a:t>
            </a:r>
            <a:endParaRPr lang="ru-RU" sz="2400" b="1" u="sng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214313" y="2643188"/>
            <a:ext cx="3357562" cy="171450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714375" y="2857500"/>
            <a:ext cx="2500313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I like to eat, eat, eat </a:t>
            </a:r>
            <a:r>
              <a:rPr lang="en-US" sz="1400" b="1" dirty="0" err="1">
                <a:solidFill>
                  <a:schemeClr val="accent1">
                    <a:lumMod val="50000"/>
                  </a:schemeClr>
                </a:solidFill>
              </a:rPr>
              <a:t>ee-ples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 and bee-nee-</a:t>
            </a:r>
            <a:r>
              <a:rPr lang="en-US" sz="1400" b="1" dirty="0" err="1">
                <a:solidFill>
                  <a:schemeClr val="accent1">
                    <a:lumMod val="50000"/>
                  </a:schemeClr>
                </a:solidFill>
              </a:rPr>
              <a:t>nees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I like to eat, eat, eat </a:t>
            </a:r>
            <a:r>
              <a:rPr lang="en-US" sz="1400" b="1" dirty="0" err="1">
                <a:solidFill>
                  <a:schemeClr val="accent1">
                    <a:lumMod val="50000"/>
                  </a:schemeClr>
                </a:solidFill>
              </a:rPr>
              <a:t>ee-ples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 and bee-nee-</a:t>
            </a:r>
            <a:r>
              <a:rPr lang="en-US" sz="1400" b="1" dirty="0" err="1">
                <a:solidFill>
                  <a:schemeClr val="accent1">
                    <a:lumMod val="50000"/>
                  </a:schemeClr>
                </a:solidFill>
              </a:rPr>
              <a:t>nees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1214438" y="4214813"/>
            <a:ext cx="3000375" cy="1857375"/>
          </a:xfrm>
          <a:prstGeom prst="clou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8" name="TextBox 12"/>
          <p:cNvSpPr txBox="1">
            <a:spLocks noChangeArrowheads="1"/>
          </p:cNvSpPr>
          <p:nvPr/>
        </p:nvSpPr>
        <p:spPr bwMode="auto">
          <a:xfrm>
            <a:off x="1500188" y="3857625"/>
            <a:ext cx="2643187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/>
            </a:r>
            <a:br>
              <a:rPr lang="en-US">
                <a:latin typeface="Calibri" pitchFamily="34" charset="0"/>
              </a:rPr>
            </a:br>
            <a:endParaRPr lang="en-US"/>
          </a:p>
          <a:p>
            <a:r>
              <a:rPr lang="en-US"/>
              <a:t/>
            </a:r>
            <a:br>
              <a:rPr lang="en-US"/>
            </a:br>
            <a:r>
              <a:rPr lang="en-US" sz="1400" b="1"/>
              <a:t>I like to ote, ote, ote oh-ples and bo-no-nos</a:t>
            </a:r>
            <a:br>
              <a:rPr lang="en-US" sz="1400" b="1"/>
            </a:br>
            <a:r>
              <a:rPr lang="en-US" sz="1400" b="1"/>
              <a:t>I like to ote, ote, ote oh-ples and bo-no-nos</a:t>
            </a:r>
          </a:p>
          <a:p>
            <a:endParaRPr lang="en-US" b="1">
              <a:solidFill>
                <a:srgbClr val="7030A0"/>
              </a:solidFill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4" name="Облако 13"/>
          <p:cNvSpPr/>
          <p:nvPr/>
        </p:nvSpPr>
        <p:spPr>
          <a:xfrm>
            <a:off x="4071938" y="3214688"/>
            <a:ext cx="3643312" cy="1857375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643438" y="3500438"/>
            <a:ext cx="2786062" cy="1169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I like to </a:t>
            </a:r>
            <a:r>
              <a:rPr lang="en-US" sz="1400" b="1" dirty="0" err="1">
                <a:solidFill>
                  <a:schemeClr val="accent4">
                    <a:lumMod val="50000"/>
                  </a:schemeClr>
                </a:solidFill>
              </a:rPr>
              <a:t>ite</a:t>
            </a: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1400" b="1" dirty="0" err="1">
                <a:solidFill>
                  <a:schemeClr val="accent4">
                    <a:lumMod val="50000"/>
                  </a:schemeClr>
                </a:solidFill>
              </a:rPr>
              <a:t>ite</a:t>
            </a: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1400" b="1" dirty="0" err="1">
                <a:solidFill>
                  <a:schemeClr val="accent4">
                    <a:lumMod val="50000"/>
                  </a:schemeClr>
                </a:solidFill>
              </a:rPr>
              <a:t>ite</a:t>
            </a: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accent4">
                    <a:lumMod val="50000"/>
                  </a:schemeClr>
                </a:solidFill>
              </a:rPr>
              <a:t>i-ples</a:t>
            </a: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 and bi-</a:t>
            </a:r>
            <a:r>
              <a:rPr lang="en-US" sz="1400" b="1" dirty="0" err="1">
                <a:solidFill>
                  <a:schemeClr val="accent4">
                    <a:lumMod val="50000"/>
                  </a:schemeClr>
                </a:solidFill>
              </a:rPr>
              <a:t>ni</a:t>
            </a: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en-US" sz="1400" b="1" dirty="0" err="1">
                <a:solidFill>
                  <a:schemeClr val="accent4">
                    <a:lumMod val="50000"/>
                  </a:schemeClr>
                </a:solidFill>
              </a:rPr>
              <a:t>nis</a:t>
            </a: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I like to </a:t>
            </a:r>
            <a:r>
              <a:rPr lang="en-US" sz="1400" b="1" dirty="0" err="1">
                <a:solidFill>
                  <a:schemeClr val="accent4">
                    <a:lumMod val="50000"/>
                  </a:schemeClr>
                </a:solidFill>
              </a:rPr>
              <a:t>ite</a:t>
            </a: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1400" b="1" dirty="0" err="1">
                <a:solidFill>
                  <a:schemeClr val="accent4">
                    <a:lumMod val="50000"/>
                  </a:schemeClr>
                </a:solidFill>
              </a:rPr>
              <a:t>ite</a:t>
            </a: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1400" b="1" dirty="0" err="1">
                <a:solidFill>
                  <a:schemeClr val="accent4">
                    <a:lumMod val="50000"/>
                  </a:schemeClr>
                </a:solidFill>
              </a:rPr>
              <a:t>ite</a:t>
            </a: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accent4">
                    <a:lumMod val="50000"/>
                  </a:schemeClr>
                </a:solidFill>
              </a:rPr>
              <a:t>i-ples</a:t>
            </a: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 and bi-</a:t>
            </a:r>
            <a:r>
              <a:rPr lang="en-US" sz="1400" b="1" dirty="0" err="1">
                <a:solidFill>
                  <a:schemeClr val="accent4">
                    <a:lumMod val="50000"/>
                  </a:schemeClr>
                </a:solidFill>
              </a:rPr>
              <a:t>ni</a:t>
            </a: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en-US" sz="1400" b="1" dirty="0" err="1">
                <a:solidFill>
                  <a:schemeClr val="accent4">
                    <a:lumMod val="50000"/>
                  </a:schemeClr>
                </a:solidFill>
              </a:rPr>
              <a:t>nis</a:t>
            </a:r>
            <a:endParaRPr lang="ru-RU" sz="1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Облако 15"/>
          <p:cNvSpPr/>
          <p:nvPr/>
        </p:nvSpPr>
        <p:spPr>
          <a:xfrm>
            <a:off x="5286375" y="5000625"/>
            <a:ext cx="3643313" cy="1500188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82" name="TextBox 16"/>
          <p:cNvSpPr txBox="1">
            <a:spLocks noChangeArrowheads="1"/>
          </p:cNvSpPr>
          <p:nvPr/>
        </p:nvSpPr>
        <p:spPr bwMode="auto">
          <a:xfrm>
            <a:off x="5857875" y="5143500"/>
            <a:ext cx="2714625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2060"/>
                </a:solidFill>
                <a:cs typeface="Arial" charset="0"/>
              </a:rPr>
              <a:t>I luke to oot, oot, oot ooples oond boonoonoos</a:t>
            </a:r>
          </a:p>
          <a:p>
            <a:r>
              <a:rPr lang="en-US" sz="1400" b="1">
                <a:solidFill>
                  <a:srgbClr val="002060"/>
                </a:solidFill>
                <a:cs typeface="Arial" charset="0"/>
              </a:rPr>
              <a:t>I luke to oot, oot, oot ooples oond boonoonoos</a:t>
            </a:r>
            <a:endParaRPr lang="ru-RU" sz="1400">
              <a:cs typeface="Arial" charset="0"/>
            </a:endParaRPr>
          </a:p>
          <a:p>
            <a:endParaRPr lang="ru-RU" sz="1400">
              <a:latin typeface="Calibri" pitchFamily="34" charset="0"/>
            </a:endParaRPr>
          </a:p>
        </p:txBody>
      </p:sp>
      <p:pic>
        <p:nvPicPr>
          <p:cNvPr id="3083" name="Рисунок 17" descr="02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813" y="1571625"/>
            <a:ext cx="9810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Рисунок 18" descr="0211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3" y="1785938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Рисунок 19" descr="0211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75" y="1785938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Рисунок 20" descr="0211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13" y="2357438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Рисунок 21" descr="0211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2571750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Рисунок 22" descr="02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1857375"/>
            <a:ext cx="9810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Рисунок 23" descr="0211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75" y="5857875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0" name="Рисунок 24" descr="0211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5" y="5643563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1" name="Рисунок 25" descr="02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5" y="5357813"/>
            <a:ext cx="9810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Содержимое 9" descr="Radio_dances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3" y="550068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Облако 24"/>
          <p:cNvSpPr/>
          <p:nvPr/>
        </p:nvSpPr>
        <p:spPr>
          <a:xfrm>
            <a:off x="214313" y="214313"/>
            <a:ext cx="3000375" cy="1500187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94" name="TextBox 25"/>
          <p:cNvSpPr txBox="1">
            <a:spLocks noChangeArrowheads="1"/>
          </p:cNvSpPr>
          <p:nvPr/>
        </p:nvSpPr>
        <p:spPr bwMode="auto">
          <a:xfrm>
            <a:off x="785813" y="500063"/>
            <a:ext cx="2143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2060"/>
                </a:solidFill>
              </a:rPr>
              <a:t>I like to eat, eat, eat apples and bananas</a:t>
            </a:r>
            <a:br>
              <a:rPr lang="en-US" sz="1400" b="1">
                <a:solidFill>
                  <a:srgbClr val="002060"/>
                </a:solidFill>
              </a:rPr>
            </a:br>
            <a:r>
              <a:rPr lang="en-US" sz="1400" b="1">
                <a:solidFill>
                  <a:srgbClr val="002060"/>
                </a:solidFill>
              </a:rPr>
              <a:t>I like to eat, eat, eat apples and bananas</a:t>
            </a:r>
            <a:endParaRPr lang="ru-RU" sz="1400" b="1">
              <a:solidFill>
                <a:srgbClr val="002060"/>
              </a:solidFill>
            </a:endParaRPr>
          </a:p>
        </p:txBody>
      </p:sp>
      <p:sp>
        <p:nvSpPr>
          <p:cNvPr id="27" name="Облако 26"/>
          <p:cNvSpPr/>
          <p:nvPr/>
        </p:nvSpPr>
        <p:spPr>
          <a:xfrm>
            <a:off x="3357563" y="1285875"/>
            <a:ext cx="3500437" cy="1785938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3929063" y="1571625"/>
            <a:ext cx="2500312" cy="1169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I like to ate, ate, ate ay-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</a:rPr>
              <a:t>ples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</a:rPr>
              <a:t>ba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-nay-nays</a:t>
            </a:r>
            <a:b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I like to ate, ate, ate ay-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</a:rPr>
              <a:t>ples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</a:rPr>
              <a:t>ba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-nay-nays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es And Banana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74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Berlin Sans FB</vt:lpstr>
      <vt:lpstr>Тема Office</vt:lpstr>
      <vt:lpstr>I like to eat  Apples and Bananas</vt:lpstr>
      <vt:lpstr>Слайд 2</vt:lpstr>
    </vt:vector>
  </TitlesOfParts>
  <Company>dd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ss</dc:creator>
  <cp:lastModifiedBy>ss</cp:lastModifiedBy>
  <cp:revision>10</cp:revision>
  <dcterms:created xsi:type="dcterms:W3CDTF">2009-03-23T08:33:11Z</dcterms:created>
  <dcterms:modified xsi:type="dcterms:W3CDTF">2010-06-26T20:02:43Z</dcterms:modified>
</cp:coreProperties>
</file>