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D772-2C6C-43BB-84C2-8F0DA0A2AD3B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1236-CF4E-44B3-B345-37AEF2AC1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1533-1585-4376-A201-55FC3F4A5DC0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F132-1C3F-42F9-945A-D80AD7C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D79A-8943-4E8B-BBED-3EB75F6428DA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9823-106C-4D44-8BF4-1683675CB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7B0A-BE34-47F0-AC12-4ABE9ACC2F20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8508-CBFF-4463-9679-639A23198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A4AE-B543-46CC-B7CF-C85A7BDEB78A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E9E6-D8C8-4120-B386-63F1AF7E7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41C1-2FBA-491D-B12A-CDCA8EC13309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D5CA-5B63-4F92-B5DC-E07DCD708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6AF7-1350-4CBA-9291-18CB247B0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AC7D-ABDA-4F8A-92C7-CC0465EFAC0F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CF08-0A04-4381-B2CA-CBAF3C97DE49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E0DE-C35A-4E03-8E57-17024DCCC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7D77-0CB7-446B-8CED-ADD6E9610EF7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953-B2F2-4E51-8F7E-557EB9761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162C-9637-4D50-AEFA-243587F3FDC9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49A7-463F-4A4B-AE46-97AC747F8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C58E-8CD6-4F77-9D62-41AAF157C884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613A-40B6-4DB8-B187-6CD15CC71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0E1B06-5491-47EC-894E-184151A30D66}" type="datetimeFigureOut">
              <a:rPr lang="ru-RU"/>
              <a:pPr>
                <a:defRPr/>
              </a:pPr>
              <a:t>26.06.2010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EC17376-DFB7-4843-90D2-E13C08DC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ovewav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Митюгина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Татьяна Геннадьевна</a:t>
            </a:r>
          </a:p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английского языка </a:t>
            </a:r>
          </a:p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</a:t>
            </a:r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Кокинская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 Брянской области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spc="0" dirty="0" smtClean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 you  know  your  address?</a:t>
            </a:r>
            <a:endParaRPr lang="ru-RU" sz="6000" b="1" spc="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37321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Использованные ресурсы:</a:t>
            </a:r>
          </a:p>
          <a:p>
            <a:pPr algn="ctr"/>
            <a:r>
              <a:rPr lang="ru-RU" dirty="0" smtClean="0"/>
              <a:t>Фото из личного архива</a:t>
            </a:r>
          </a:p>
          <a:p>
            <a:pPr algn="ctr"/>
            <a:r>
              <a:rPr lang="ru-RU" dirty="0" smtClean="0"/>
              <a:t>Песня  </a:t>
            </a:r>
            <a:r>
              <a:rPr lang="ru-RU" dirty="0" smtClean="0">
                <a:hlinkClick r:id="rId2"/>
              </a:rPr>
              <a:t>http://www.ilovewavs.com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P5250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8310562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72868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 smtClean="0">
                <a:solidFill>
                  <a:schemeClr val="tx2">
                    <a:lumMod val="25000"/>
                  </a:schemeClr>
                </a:solidFill>
              </a:rPr>
              <a:t>Do  you  know  your  address?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28625" y="42862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Do you know the number of the house,</a:t>
            </a:r>
          </a:p>
          <a:p>
            <a:r>
              <a:rPr lang="en-US" b="1">
                <a:latin typeface="Calibri" pitchFamily="34" charset="0"/>
              </a:rPr>
              <a:t>                          the number of the house,</a:t>
            </a:r>
            <a:endParaRPr lang="ru-RU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                          the number of the house,</a:t>
            </a:r>
          </a:p>
          <a:p>
            <a:r>
              <a:rPr lang="en-US" b="1">
                <a:latin typeface="Calibri" pitchFamily="34" charset="0"/>
              </a:rPr>
              <a:t>Do you know the number of the house</a:t>
            </a:r>
          </a:p>
          <a:p>
            <a:r>
              <a:rPr lang="en-US" b="1">
                <a:latin typeface="Calibri" pitchFamily="34" charset="0"/>
              </a:rPr>
              <a:t>                         the house where you live ?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714875" y="4357688"/>
            <a:ext cx="4429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Do you know the name of the street,</a:t>
            </a:r>
          </a:p>
          <a:p>
            <a:r>
              <a:rPr lang="en-US" b="1">
                <a:latin typeface="Calibri" pitchFamily="34" charset="0"/>
              </a:rPr>
              <a:t>                         the name of the street,</a:t>
            </a:r>
            <a:endParaRPr lang="ru-RU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                         the name of the street,</a:t>
            </a:r>
          </a:p>
          <a:p>
            <a:r>
              <a:rPr lang="en-US" b="1">
                <a:latin typeface="Calibri" pitchFamily="34" charset="0"/>
              </a:rPr>
              <a:t>Do you know the name of the street</a:t>
            </a:r>
          </a:p>
          <a:p>
            <a:r>
              <a:rPr lang="en-US" b="1">
                <a:latin typeface="Calibri" pitchFamily="34" charset="0"/>
              </a:rPr>
              <a:t>                  the street  where you live ?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5811838"/>
            <a:ext cx="6858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rgbClr val="C00000"/>
                </a:solidFill>
                <a:latin typeface="Calibri" pitchFamily="34" charset="0"/>
              </a:rPr>
              <a:t>Do you know your address?</a:t>
            </a:r>
            <a:endParaRPr lang="ru-RU" sz="4400" b="1" i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 you know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</TotalTime>
  <Words>116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Constantia</vt:lpstr>
      <vt:lpstr>Arial</vt:lpstr>
      <vt:lpstr>Wingdings 2</vt:lpstr>
      <vt:lpstr>Calibri</vt:lpstr>
      <vt:lpstr>Бумажная</vt:lpstr>
      <vt:lpstr>Do  you  know  your  address?</vt:lpstr>
      <vt:lpstr>Do  you  know  your  address?</vt:lpstr>
    </vt:vector>
  </TitlesOfParts>
  <Company>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 you  know  your  address?</dc:title>
  <dc:creator>ss</dc:creator>
  <cp:lastModifiedBy>ss</cp:lastModifiedBy>
  <cp:revision>4</cp:revision>
  <dcterms:created xsi:type="dcterms:W3CDTF">2009-04-11T19:35:50Z</dcterms:created>
  <dcterms:modified xsi:type="dcterms:W3CDTF">2010-06-26T18:10:54Z</dcterms:modified>
</cp:coreProperties>
</file>