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147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4400">
                <a:solidFill>
                  <a:srgbClr val="000000"/>
                </a:solidFill>
                <a:latin typeface="Arial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616191B1-2111-4191-91A1-A1B121F1C121}" type="slidenum">
              <a:rPr lang="ru-RU">
                <a:solidFill>
                  <a:srgbClr val="000000"/>
                </a:solidFill>
                <a:latin typeface="Arial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4400">
                <a:solidFill>
                  <a:srgbClr val="000000"/>
                </a:solidFill>
                <a:latin typeface="Arial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Arial"/>
              </a:rPr>
              <a:t>Восьмой уровень структуры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Arial"/>
              </a:rPr>
              <a:t>Девятый уровень структурыОбразец текста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Arial"/>
              </a:rPr>
              <a:t>Второй уровень</a:t>
            </a:r>
            <a:endParaRPr/>
          </a:p>
          <a:p>
            <a:r>
              <a:rPr lang="ru-RU" sz="2000">
                <a:solidFill>
                  <a:srgbClr val="000000"/>
                </a:solidFill>
                <a:latin typeface="Arial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Arial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Arial"/>
              </a:rPr>
              <a:t>Пятый уровень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Arial"/>
              </a:rPr>
              <a:t>Восьмой уровень структуры</a:t>
            </a:r>
            <a:endParaRPr/>
          </a:p>
          <a:p>
            <a:r>
              <a:rPr lang="ru-RU" sz="2800">
                <a:solidFill>
                  <a:srgbClr val="000000"/>
                </a:solidFill>
                <a:latin typeface="Arial"/>
              </a:rPr>
              <a:t>Девятый уровень структурыОбразец текста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Arial"/>
              </a:rPr>
              <a:t>Второй уровень</a:t>
            </a:r>
            <a:endParaRPr/>
          </a:p>
          <a:p>
            <a:r>
              <a:rPr lang="ru-RU" sz="2000">
                <a:solidFill>
                  <a:srgbClr val="000000"/>
                </a:solidFill>
                <a:latin typeface="Arial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Arial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Arial"/>
              </a:rPr>
              <a:t>Пятый уровень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2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51A17181-A141-41A1-A131-61113101B191}" type="slidenum">
              <a:rPr lang="ru-RU">
                <a:solidFill>
                  <a:srgbClr val="000000"/>
                </a:solidFill>
                <a:latin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4400">
                <a:solidFill>
                  <a:srgbClr val="000000"/>
                </a:solidFill>
                <a:latin typeface="Arial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Arial"/>
              </a:rPr>
              <a:t>Восьмой уровень структуры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Arial"/>
              </a:rPr>
              <a:t>Девятый уровень структурыОбразец текста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Arial"/>
              </a:rPr>
              <a:t>Второй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Arial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Arial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Arial"/>
              </a:rPr>
              <a:t>Пятый уровень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81B191A1-D1C1-4171-A151-D1B161E1B131}" type="slidenum">
              <a:rPr lang="ru-RU">
                <a:solidFill>
                  <a:srgbClr val="000000"/>
                </a:solidFill>
                <a:latin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7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6128640" y="0"/>
            <a:ext cx="3015000" cy="6165000"/>
          </a:xfrm>
          <a:prstGeom prst="rect">
            <a:avLst/>
          </a:prstGeom>
        </p:spPr>
      </p:pic>
      <p:sp>
        <p:nvSpPr>
          <p:cNvPr id="113" name="TextShape 1"/>
          <p:cNvSpPr txBox="1"/>
          <p:nvPr/>
        </p:nvSpPr>
        <p:spPr>
          <a:xfrm>
            <a:off x="293400" y="5301360"/>
            <a:ext cx="8424720" cy="1296000"/>
          </a:xfrm>
          <a:prstGeom prst="rect">
            <a:avLst/>
          </a:prstGeom>
        </p:spPr>
        <p:txBody>
          <a:bodyPr/>
          <a:lstStyle/>
          <a:p>
            <a:r>
              <a:rPr lang="ru-RU" sz="3200">
                <a:solidFill>
                  <a:srgbClr val="00B050"/>
                </a:solidFill>
                <a:latin typeface="Comic Sans MS"/>
              </a:rPr>
              <a:t>- What do you like to eat for breakfast?</a:t>
            </a:r>
            <a:endParaRPr/>
          </a:p>
          <a:p>
            <a:r>
              <a:rPr lang="ru-RU" sz="3200">
                <a:solidFill>
                  <a:srgbClr val="C00000"/>
                </a:solidFill>
                <a:latin typeface="Comic Sans MS"/>
              </a:rPr>
              <a:t>- I like a …/ some … for breakfast.</a:t>
            </a:r>
            <a:endParaRPr/>
          </a:p>
          <a:p>
            <a:endParaRPr/>
          </a:p>
        </p:txBody>
      </p:sp>
      <p:pic>
        <p:nvPicPr>
          <p:cNvPr id="114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93400" y="188640"/>
            <a:ext cx="2016000" cy="2577240"/>
          </a:xfrm>
          <a:prstGeom prst="rect">
            <a:avLst/>
          </a:prstGeom>
        </p:spPr>
      </p:pic>
      <p:pic>
        <p:nvPicPr>
          <p:cNvPr id="115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4342680" y="2728800"/>
            <a:ext cx="1188360" cy="792360"/>
          </a:xfrm>
          <a:prstGeom prst="rect">
            <a:avLst/>
          </a:prstGeom>
        </p:spPr>
      </p:pic>
      <p:pic>
        <p:nvPicPr>
          <p:cNvPr id="116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3413520" y="1044000"/>
            <a:ext cx="1158120" cy="883800"/>
          </a:xfrm>
          <a:prstGeom prst="rect">
            <a:avLst/>
          </a:prstGeom>
        </p:spPr>
      </p:pic>
      <p:pic>
        <p:nvPicPr>
          <p:cNvPr id="117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2782440" y="3075480"/>
            <a:ext cx="1158120" cy="938520"/>
          </a:xfrm>
          <a:prstGeom prst="rect">
            <a:avLst/>
          </a:prstGeom>
        </p:spPr>
      </p:pic>
      <p:pic>
        <p:nvPicPr>
          <p:cNvPr id="118" name="Рисунок 11"/>
          <p:cNvPicPr/>
          <p:nvPr/>
        </p:nvPicPr>
        <p:blipFill>
          <a:blip r:embed="rId7"/>
          <a:stretch>
            <a:fillRect/>
          </a:stretch>
        </p:blipFill>
        <p:spPr>
          <a:xfrm>
            <a:off x="1018080" y="3094560"/>
            <a:ext cx="1139760" cy="853200"/>
          </a:xfrm>
          <a:prstGeom prst="rect">
            <a:avLst/>
          </a:prstGeom>
        </p:spPr>
      </p:pic>
      <p:pic>
        <p:nvPicPr>
          <p:cNvPr id="119" name="Рисунок 23"/>
          <p:cNvPicPr/>
          <p:nvPr/>
        </p:nvPicPr>
        <p:blipFill>
          <a:blip r:embed="rId8"/>
          <a:stretch>
            <a:fillRect/>
          </a:stretch>
        </p:blipFill>
        <p:spPr>
          <a:xfrm>
            <a:off x="2315520" y="1886400"/>
            <a:ext cx="1479600" cy="963000"/>
          </a:xfrm>
          <a:prstGeom prst="rect">
            <a:avLst/>
          </a:prstGeom>
        </p:spPr>
      </p:pic>
      <p:pic>
        <p:nvPicPr>
          <p:cNvPr id="120" name="Рисунок 24"/>
          <p:cNvPicPr/>
          <p:nvPr/>
        </p:nvPicPr>
        <p:blipFill>
          <a:blip r:embed="rId9"/>
          <a:stretch>
            <a:fillRect/>
          </a:stretch>
        </p:blipFill>
        <p:spPr>
          <a:xfrm>
            <a:off x="4627080" y="1573200"/>
            <a:ext cx="1214640" cy="756720"/>
          </a:xfrm>
          <a:prstGeom prst="rect">
            <a:avLst/>
          </a:prstGeom>
        </p:spPr>
      </p:pic>
      <p:pic>
        <p:nvPicPr>
          <p:cNvPr id="121" name="Рисунок 25"/>
          <p:cNvPicPr/>
          <p:nvPr/>
        </p:nvPicPr>
        <p:blipFill>
          <a:blip r:embed="rId10"/>
          <a:stretch>
            <a:fillRect/>
          </a:stretch>
        </p:blipFill>
        <p:spPr>
          <a:xfrm>
            <a:off x="4482720" y="4136400"/>
            <a:ext cx="1048320" cy="1048320"/>
          </a:xfrm>
          <a:prstGeom prst="rect">
            <a:avLst/>
          </a:prstGeom>
        </p:spPr>
      </p:pic>
      <p:pic>
        <p:nvPicPr>
          <p:cNvPr id="122" name="Рисунок 26"/>
          <p:cNvPicPr/>
          <p:nvPr/>
        </p:nvPicPr>
        <p:blipFill>
          <a:blip r:embed="rId11"/>
          <a:stretch>
            <a:fillRect/>
          </a:stretch>
        </p:blipFill>
        <p:spPr>
          <a:xfrm>
            <a:off x="2527560" y="133920"/>
            <a:ext cx="951120" cy="893880"/>
          </a:xfrm>
          <a:prstGeom prst="rect">
            <a:avLst/>
          </a:prstGeom>
        </p:spPr>
      </p:pic>
      <p:pic>
        <p:nvPicPr>
          <p:cNvPr id="123" name="Рисунок 12"/>
          <p:cNvPicPr/>
          <p:nvPr/>
        </p:nvPicPr>
        <p:blipFill>
          <a:blip r:embed="rId12"/>
          <a:stretch>
            <a:fillRect/>
          </a:stretch>
        </p:blipFill>
        <p:spPr>
          <a:xfrm>
            <a:off x="3068280" y="4322160"/>
            <a:ext cx="780120" cy="780120"/>
          </a:xfrm>
          <a:prstGeom prst="rect">
            <a:avLst/>
          </a:prstGeom>
        </p:spPr>
      </p:pic>
      <p:pic>
        <p:nvPicPr>
          <p:cNvPr id="124" name="Рисунок 13"/>
          <p:cNvPicPr/>
          <p:nvPr/>
        </p:nvPicPr>
        <p:blipFill>
          <a:blip r:embed="rId13"/>
          <a:stretch>
            <a:fillRect/>
          </a:stretch>
        </p:blipFill>
        <p:spPr>
          <a:xfrm>
            <a:off x="262080" y="4064040"/>
            <a:ext cx="987120" cy="987120"/>
          </a:xfrm>
          <a:prstGeom prst="rect">
            <a:avLst/>
          </a:prstGeom>
        </p:spPr>
      </p:pic>
      <p:pic>
        <p:nvPicPr>
          <p:cNvPr id="125" name="Рисунок 15"/>
          <p:cNvPicPr/>
          <p:nvPr/>
        </p:nvPicPr>
        <p:blipFill>
          <a:blip r:embed="rId14"/>
          <a:stretch>
            <a:fillRect/>
          </a:stretch>
        </p:blipFill>
        <p:spPr>
          <a:xfrm>
            <a:off x="1413360" y="4335120"/>
            <a:ext cx="1385640" cy="823680"/>
          </a:xfrm>
          <a:prstGeom prst="rect">
            <a:avLst/>
          </a:prstGeom>
        </p:spPr>
      </p:pic>
      <p:pic>
        <p:nvPicPr>
          <p:cNvPr id="126" name="Рисунок 16"/>
          <p:cNvPicPr/>
          <p:nvPr/>
        </p:nvPicPr>
        <p:blipFill>
          <a:blip r:embed="rId15"/>
          <a:stretch>
            <a:fillRect/>
          </a:stretch>
        </p:blipFill>
        <p:spPr>
          <a:xfrm>
            <a:off x="4680360" y="188640"/>
            <a:ext cx="1339560" cy="13395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630000" y="0"/>
            <a:ext cx="7775280" cy="152568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4400">
                <a:solidFill>
                  <a:srgbClr val="FF0000"/>
                </a:solidFill>
                <a:latin typeface="Comic Sans MS"/>
              </a:rPr>
              <a:t>LET’S HAVE A PICNIC</a:t>
            </a:r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323640" y="1340640"/>
            <a:ext cx="8640720" cy="2592000"/>
          </a:xfrm>
          <a:prstGeom prst="rect">
            <a:avLst/>
          </a:prstGeom>
        </p:spPr>
        <p:txBody>
          <a:bodyPr/>
          <a:lstStyle/>
          <a:p>
            <a:pPr>
              <a:buFont typeface="StarSymbol"/>
              <a:buChar char="-"/>
            </a:pPr>
            <a:r>
              <a:rPr lang="ru-RU" sz="3200">
                <a:solidFill>
                  <a:srgbClr val="000000"/>
                </a:solidFill>
                <a:latin typeface="Comic Sans MS"/>
              </a:rPr>
              <a:t>You must take а … / some …</a:t>
            </a:r>
            <a:endParaRPr/>
          </a:p>
          <a:p>
            <a:endParaRPr/>
          </a:p>
        </p:txBody>
      </p:sp>
      <p:pic>
        <p:nvPicPr>
          <p:cNvPr id="129" name="Объект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42920" y="3573000"/>
            <a:ext cx="5149440" cy="3028680"/>
          </a:xfrm>
          <a:prstGeom prst="rect">
            <a:avLst/>
          </a:prstGeom>
        </p:spPr>
      </p:pic>
      <p:pic>
        <p:nvPicPr>
          <p:cNvPr id="130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36760" y="1949400"/>
            <a:ext cx="805320" cy="885960"/>
          </a:xfrm>
          <a:prstGeom prst="rect">
            <a:avLst/>
          </a:prstGeom>
        </p:spPr>
      </p:pic>
      <p:pic>
        <p:nvPicPr>
          <p:cNvPr id="131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4964400" y="2835720"/>
            <a:ext cx="778320" cy="778320"/>
          </a:xfrm>
          <a:prstGeom prst="rect">
            <a:avLst/>
          </a:prstGeom>
        </p:spPr>
      </p:pic>
      <p:pic>
        <p:nvPicPr>
          <p:cNvPr id="132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2699640" y="1923840"/>
            <a:ext cx="951120" cy="893880"/>
          </a:xfrm>
          <a:prstGeom prst="rect">
            <a:avLst/>
          </a:prstGeom>
        </p:spPr>
      </p:pic>
      <p:pic>
        <p:nvPicPr>
          <p:cNvPr id="133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3871080" y="2008800"/>
            <a:ext cx="1136880" cy="851400"/>
          </a:xfrm>
          <a:prstGeom prst="rect">
            <a:avLst/>
          </a:prstGeom>
        </p:spPr>
      </p:pic>
      <p:pic>
        <p:nvPicPr>
          <p:cNvPr id="134" name="Рисунок 9"/>
          <p:cNvPicPr/>
          <p:nvPr/>
        </p:nvPicPr>
        <p:blipFill>
          <a:blip r:embed="rId7"/>
          <a:stretch>
            <a:fillRect/>
          </a:stretch>
        </p:blipFill>
        <p:spPr>
          <a:xfrm>
            <a:off x="5164200" y="1992240"/>
            <a:ext cx="1214640" cy="756720"/>
          </a:xfrm>
          <a:prstGeom prst="rect">
            <a:avLst/>
          </a:prstGeom>
        </p:spPr>
      </p:pic>
      <p:pic>
        <p:nvPicPr>
          <p:cNvPr id="135" name="Рисунок 10"/>
          <p:cNvPicPr/>
          <p:nvPr/>
        </p:nvPicPr>
        <p:blipFill>
          <a:blip r:embed="rId8"/>
          <a:stretch>
            <a:fillRect/>
          </a:stretch>
        </p:blipFill>
        <p:spPr>
          <a:xfrm>
            <a:off x="6348240" y="1850040"/>
            <a:ext cx="985320" cy="985320"/>
          </a:xfrm>
          <a:prstGeom prst="rect">
            <a:avLst/>
          </a:prstGeom>
        </p:spPr>
      </p:pic>
      <p:pic>
        <p:nvPicPr>
          <p:cNvPr id="136" name="Рисунок 11"/>
          <p:cNvPicPr/>
          <p:nvPr/>
        </p:nvPicPr>
        <p:blipFill>
          <a:blip r:embed="rId9"/>
          <a:stretch>
            <a:fillRect/>
          </a:stretch>
        </p:blipFill>
        <p:spPr>
          <a:xfrm>
            <a:off x="7289280" y="1889280"/>
            <a:ext cx="1479600" cy="963000"/>
          </a:xfrm>
          <a:prstGeom prst="rect">
            <a:avLst/>
          </a:prstGeom>
        </p:spPr>
      </p:pic>
      <p:pic>
        <p:nvPicPr>
          <p:cNvPr id="137" name="Рисунок 12"/>
          <p:cNvPicPr/>
          <p:nvPr/>
        </p:nvPicPr>
        <p:blipFill>
          <a:blip r:embed="rId10"/>
          <a:stretch>
            <a:fillRect/>
          </a:stretch>
        </p:blipFill>
        <p:spPr>
          <a:xfrm>
            <a:off x="519120" y="2916360"/>
            <a:ext cx="1158120" cy="935640"/>
          </a:xfrm>
          <a:prstGeom prst="rect">
            <a:avLst/>
          </a:prstGeom>
        </p:spPr>
      </p:pic>
      <p:pic>
        <p:nvPicPr>
          <p:cNvPr id="138" name="Рисунок 13"/>
          <p:cNvPicPr/>
          <p:nvPr/>
        </p:nvPicPr>
        <p:blipFill>
          <a:blip r:embed="rId11"/>
          <a:stretch>
            <a:fillRect/>
          </a:stretch>
        </p:blipFill>
        <p:spPr>
          <a:xfrm>
            <a:off x="2078280" y="2778840"/>
            <a:ext cx="1130760" cy="833040"/>
          </a:xfrm>
          <a:prstGeom prst="rect">
            <a:avLst/>
          </a:prstGeom>
        </p:spPr>
      </p:pic>
      <p:pic>
        <p:nvPicPr>
          <p:cNvPr id="139" name="Рисунок 14"/>
          <p:cNvPicPr/>
          <p:nvPr/>
        </p:nvPicPr>
        <p:blipFill>
          <a:blip r:embed="rId12"/>
          <a:stretch>
            <a:fillRect/>
          </a:stretch>
        </p:blipFill>
        <p:spPr>
          <a:xfrm>
            <a:off x="3562200" y="2852640"/>
            <a:ext cx="1114920" cy="842400"/>
          </a:xfrm>
          <a:prstGeom prst="rect">
            <a:avLst/>
          </a:prstGeom>
        </p:spPr>
      </p:pic>
      <p:pic>
        <p:nvPicPr>
          <p:cNvPr id="140" name="Рисунок 15"/>
          <p:cNvPicPr/>
          <p:nvPr/>
        </p:nvPicPr>
        <p:blipFill>
          <a:blip r:embed="rId13"/>
          <a:stretch>
            <a:fillRect/>
          </a:stretch>
        </p:blipFill>
        <p:spPr>
          <a:xfrm>
            <a:off x="7377840" y="2803680"/>
            <a:ext cx="1048320" cy="1048320"/>
          </a:xfrm>
          <a:prstGeom prst="rect">
            <a:avLst/>
          </a:prstGeom>
        </p:spPr>
      </p:pic>
      <p:pic>
        <p:nvPicPr>
          <p:cNvPr id="141" name="Рисунок 16"/>
          <p:cNvPicPr/>
          <p:nvPr/>
        </p:nvPicPr>
        <p:blipFill>
          <a:blip r:embed="rId14"/>
          <a:stretch>
            <a:fillRect/>
          </a:stretch>
        </p:blipFill>
        <p:spPr>
          <a:xfrm>
            <a:off x="1409040" y="2016000"/>
            <a:ext cx="1190160" cy="792000"/>
          </a:xfrm>
          <a:prstGeom prst="rect">
            <a:avLst/>
          </a:prstGeom>
        </p:spPr>
      </p:pic>
      <p:pic>
        <p:nvPicPr>
          <p:cNvPr id="142" name="Рисунок 17"/>
          <p:cNvPicPr/>
          <p:nvPr/>
        </p:nvPicPr>
        <p:blipFill>
          <a:blip r:embed="rId15"/>
          <a:stretch>
            <a:fillRect/>
          </a:stretch>
        </p:blipFill>
        <p:spPr>
          <a:xfrm>
            <a:off x="5904720" y="2810880"/>
            <a:ext cx="1159560" cy="884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611280" y="3500280"/>
            <a:ext cx="7848360" cy="2138040"/>
          </a:xfrm>
          <a:prstGeom prst="rect">
            <a:avLst/>
          </a:prstGeom>
        </p:spPr>
        <p:txBody>
          <a:bodyPr/>
          <a:lstStyle/>
          <a:p>
            <a:r>
              <a:rPr lang="ru-RU" sz="6500" b="1" dirty="0" err="1">
                <a:solidFill>
                  <a:srgbClr val="FF0000"/>
                </a:solidFill>
                <a:latin typeface="Comic Sans MS"/>
              </a:rPr>
              <a:t>Much</a:t>
            </a:r>
            <a:endParaRPr dirty="0"/>
          </a:p>
          <a:p>
            <a:pPr algn="ctr"/>
            <a:r>
              <a:rPr lang="ru-RU" sz="6500" b="1" dirty="0" err="1">
                <a:solidFill>
                  <a:srgbClr val="FF0000"/>
                </a:solidFill>
                <a:latin typeface="Comic Sans MS"/>
              </a:rPr>
              <a:t>Many</a:t>
            </a:r>
            <a:endParaRPr dirty="0"/>
          </a:p>
          <a:p>
            <a:pPr algn="r"/>
            <a:r>
              <a:rPr lang="ru-RU" sz="6500" b="1" dirty="0">
                <a:solidFill>
                  <a:srgbClr val="FF0000"/>
                </a:solidFill>
                <a:latin typeface="Comic Sans MS"/>
              </a:rPr>
              <a:t>A </a:t>
            </a:r>
            <a:r>
              <a:rPr lang="ru-RU" sz="6500" b="1" dirty="0" err="1">
                <a:solidFill>
                  <a:srgbClr val="FF0000"/>
                </a:solidFill>
                <a:latin typeface="Comic Sans MS"/>
              </a:rPr>
              <a:t>lot</a:t>
            </a:r>
            <a:r>
              <a:rPr lang="ru-RU" sz="6500" b="1" dirty="0">
                <a:solidFill>
                  <a:srgbClr val="FF0000"/>
                </a:solidFill>
                <a:latin typeface="Comic Sans MS"/>
              </a:rPr>
              <a:t> </a:t>
            </a:r>
            <a:r>
              <a:rPr lang="ru-RU" sz="6500" b="1" dirty="0" err="1">
                <a:solidFill>
                  <a:srgbClr val="FF0000"/>
                </a:solidFill>
                <a:latin typeface="Comic Sans MS"/>
              </a:rPr>
              <a:t>of</a:t>
            </a:r>
            <a:endParaRPr dirty="0"/>
          </a:p>
        </p:txBody>
      </p:sp>
      <p:pic>
        <p:nvPicPr>
          <p:cNvPr id="144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124000" y="1341360"/>
            <a:ext cx="2592000" cy="2253960"/>
          </a:xfrm>
          <a:prstGeom prst="rect">
            <a:avLst/>
          </a:prstGeom>
        </p:spPr>
      </p:pic>
      <p:pic>
        <p:nvPicPr>
          <p:cNvPr id="145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500720" y="476280"/>
            <a:ext cx="2447640" cy="2123640"/>
          </a:xfrm>
          <a:prstGeom prst="rect">
            <a:avLst/>
          </a:prstGeom>
        </p:spPr>
      </p:pic>
      <p:pic>
        <p:nvPicPr>
          <p:cNvPr id="146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732720" y="404640"/>
            <a:ext cx="2241360" cy="22395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2236"/>
            <a:ext cx="2267909" cy="29080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148" name="Pictur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2143080" y="3500280"/>
            <a:ext cx="1007640" cy="576000"/>
          </a:xfrm>
          <a:prstGeom prst="rect">
            <a:avLst/>
          </a:prstGeom>
        </p:spPr>
      </p:pic>
      <p:pic>
        <p:nvPicPr>
          <p:cNvPr id="14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2357280" y="4286160"/>
            <a:ext cx="576000" cy="720360"/>
          </a:xfrm>
          <a:prstGeom prst="rect">
            <a:avLst/>
          </a:prstGeom>
        </p:spPr>
      </p:pic>
      <p:pic>
        <p:nvPicPr>
          <p:cNvPr id="150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428760" y="3429000"/>
            <a:ext cx="1260000" cy="1663200"/>
          </a:xfrm>
          <a:prstGeom prst="rect">
            <a:avLst/>
          </a:prstGeom>
        </p:spPr>
      </p:pic>
      <p:pic>
        <p:nvPicPr>
          <p:cNvPr id="151" name="Picture 21"/>
          <p:cNvPicPr/>
          <p:nvPr/>
        </p:nvPicPr>
        <p:blipFill>
          <a:blip r:embed="rId5"/>
          <a:stretch>
            <a:fillRect/>
          </a:stretch>
        </p:blipFill>
        <p:spPr>
          <a:xfrm>
            <a:off x="928800" y="2428920"/>
            <a:ext cx="1223640" cy="985320"/>
          </a:xfrm>
          <a:prstGeom prst="rect">
            <a:avLst/>
          </a:prstGeom>
        </p:spPr>
      </p:pic>
      <p:pic>
        <p:nvPicPr>
          <p:cNvPr id="152" name="Picture 22"/>
          <p:cNvPicPr/>
          <p:nvPr/>
        </p:nvPicPr>
        <p:blipFill>
          <a:blip r:embed="rId6"/>
          <a:stretch>
            <a:fillRect/>
          </a:stretch>
        </p:blipFill>
        <p:spPr>
          <a:xfrm>
            <a:off x="7929720" y="3714840"/>
            <a:ext cx="945720" cy="1223640"/>
          </a:xfrm>
          <a:prstGeom prst="rect">
            <a:avLst/>
          </a:prstGeom>
        </p:spPr>
      </p:pic>
      <p:pic>
        <p:nvPicPr>
          <p:cNvPr id="153" name="Picture 23"/>
          <p:cNvPicPr/>
          <p:nvPr/>
        </p:nvPicPr>
        <p:blipFill>
          <a:blip r:embed="rId7"/>
          <a:stretch>
            <a:fillRect/>
          </a:stretch>
        </p:blipFill>
        <p:spPr>
          <a:xfrm>
            <a:off x="6715080" y="2428920"/>
            <a:ext cx="1007640" cy="744120"/>
          </a:xfrm>
          <a:prstGeom prst="rect">
            <a:avLst/>
          </a:prstGeom>
        </p:spPr>
      </p:pic>
      <p:sp>
        <p:nvSpPr>
          <p:cNvPr id="154" name="CustomShape 2"/>
          <p:cNvSpPr/>
          <p:nvPr/>
        </p:nvSpPr>
        <p:spPr>
          <a:xfrm>
            <a:off x="468360" y="404640"/>
            <a:ext cx="3827160" cy="1012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3600" b="1">
                <a:solidFill>
                  <a:srgbClr val="00FF00"/>
                </a:solidFill>
                <a:latin typeface="Comic Sans MS"/>
              </a:rPr>
              <a:t>Countable</a:t>
            </a:r>
            <a:endParaRPr/>
          </a:p>
        </p:txBody>
      </p:sp>
      <p:sp>
        <p:nvSpPr>
          <p:cNvPr id="155" name="CustomShape 3"/>
          <p:cNvSpPr/>
          <p:nvPr/>
        </p:nvSpPr>
        <p:spPr>
          <a:xfrm>
            <a:off x="4500720" y="404640"/>
            <a:ext cx="4319280" cy="9298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3600" b="1">
                <a:solidFill>
                  <a:srgbClr val="00FFFF"/>
                </a:solidFill>
                <a:latin typeface="Comic Sans MS"/>
              </a:rPr>
              <a:t>Uncountable</a:t>
            </a:r>
            <a:endParaRPr/>
          </a:p>
        </p:txBody>
      </p:sp>
      <p:sp>
        <p:nvSpPr>
          <p:cNvPr id="156" name="CustomShape 4"/>
          <p:cNvSpPr/>
          <p:nvPr/>
        </p:nvSpPr>
        <p:spPr>
          <a:xfrm>
            <a:off x="6357960" y="1571760"/>
            <a:ext cx="1942920" cy="571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omic Sans MS"/>
              </a:rPr>
              <a:t>Much</a:t>
            </a:r>
            <a:endParaRPr/>
          </a:p>
        </p:txBody>
      </p:sp>
      <p:sp>
        <p:nvSpPr>
          <p:cNvPr id="157" name="CustomShape 5"/>
          <p:cNvSpPr/>
          <p:nvPr/>
        </p:nvSpPr>
        <p:spPr>
          <a:xfrm>
            <a:off x="714240" y="1643040"/>
            <a:ext cx="1942920" cy="571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omic Sans MS"/>
              </a:rPr>
              <a:t>Many</a:t>
            </a:r>
            <a:endParaRPr/>
          </a:p>
        </p:txBody>
      </p:sp>
      <p:sp>
        <p:nvSpPr>
          <p:cNvPr id="158" name="CustomShape 6"/>
          <p:cNvSpPr/>
          <p:nvPr/>
        </p:nvSpPr>
        <p:spPr>
          <a:xfrm>
            <a:off x="2556000" y="5877000"/>
            <a:ext cx="4571640" cy="571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omic Sans MS"/>
              </a:rPr>
              <a:t>A lot of</a:t>
            </a:r>
            <a:endParaRPr/>
          </a:p>
        </p:txBody>
      </p:sp>
      <p:pic>
        <p:nvPicPr>
          <p:cNvPr id="159" name="Рисунок 15"/>
          <p:cNvPicPr/>
          <p:nvPr/>
        </p:nvPicPr>
        <p:blipFill>
          <a:blip r:embed="rId8"/>
          <a:stretch>
            <a:fillRect/>
          </a:stretch>
        </p:blipFill>
        <p:spPr>
          <a:xfrm>
            <a:off x="6000840" y="4143240"/>
            <a:ext cx="1339560" cy="1339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2376" y="3222786"/>
            <a:ext cx="725487" cy="6889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68360" y="404640"/>
            <a:ext cx="8135640" cy="1056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6000" b="1" i="1">
                <a:solidFill>
                  <a:srgbClr val="FF0000"/>
                </a:solidFill>
                <a:latin typeface="Comic Sans MS"/>
              </a:rPr>
              <a:t>Much или Many</a:t>
            </a:r>
            <a:endParaRPr/>
          </a:p>
        </p:txBody>
      </p:sp>
      <p:sp>
        <p:nvSpPr>
          <p:cNvPr id="161" name="CustomShape 2"/>
          <p:cNvSpPr/>
          <p:nvPr/>
        </p:nvSpPr>
        <p:spPr>
          <a:xfrm>
            <a:off x="3162600" y="4857840"/>
            <a:ext cx="1161720" cy="499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4400">
                <a:solidFill>
                  <a:srgbClr val="3333CC"/>
                </a:solidFill>
                <a:latin typeface="Comic Sans MS"/>
              </a:rPr>
              <a:t>fox</a:t>
            </a:r>
            <a:endParaRPr/>
          </a:p>
        </p:txBody>
      </p:sp>
      <p:sp>
        <p:nvSpPr>
          <p:cNvPr id="162" name="CustomShape 3"/>
          <p:cNvSpPr/>
          <p:nvPr/>
        </p:nvSpPr>
        <p:spPr>
          <a:xfrm>
            <a:off x="5934240" y="3535200"/>
            <a:ext cx="1961640" cy="4284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4400">
                <a:solidFill>
                  <a:srgbClr val="3333CC"/>
                </a:solidFill>
                <a:latin typeface="Comic Sans MS"/>
              </a:rPr>
              <a:t>cheese</a:t>
            </a:r>
            <a:endParaRPr/>
          </a:p>
        </p:txBody>
      </p:sp>
      <p:sp>
        <p:nvSpPr>
          <p:cNvPr id="163" name="CustomShape 4"/>
          <p:cNvSpPr/>
          <p:nvPr/>
        </p:nvSpPr>
        <p:spPr>
          <a:xfrm>
            <a:off x="971640" y="4679280"/>
            <a:ext cx="1280880" cy="4284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4400">
                <a:solidFill>
                  <a:srgbClr val="3333CC"/>
                </a:solidFill>
                <a:latin typeface="Comic Sans MS"/>
              </a:rPr>
              <a:t>coffee</a:t>
            </a:r>
            <a:endParaRPr/>
          </a:p>
        </p:txBody>
      </p:sp>
      <p:sp>
        <p:nvSpPr>
          <p:cNvPr id="164" name="CustomShape 5"/>
          <p:cNvSpPr/>
          <p:nvPr/>
        </p:nvSpPr>
        <p:spPr>
          <a:xfrm>
            <a:off x="3857760" y="5643720"/>
            <a:ext cx="1257120" cy="4284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4400">
                <a:solidFill>
                  <a:srgbClr val="3333CC"/>
                </a:solidFill>
                <a:latin typeface="Comic Sans MS"/>
              </a:rPr>
              <a:t>potato</a:t>
            </a:r>
            <a:endParaRPr/>
          </a:p>
        </p:txBody>
      </p:sp>
      <p:sp>
        <p:nvSpPr>
          <p:cNvPr id="165" name="CustomShape 6"/>
          <p:cNvSpPr/>
          <p:nvPr/>
        </p:nvSpPr>
        <p:spPr>
          <a:xfrm>
            <a:off x="4793400" y="3019680"/>
            <a:ext cx="961560" cy="4284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4400">
                <a:solidFill>
                  <a:srgbClr val="3333CC"/>
                </a:solidFill>
                <a:latin typeface="Comic Sans MS"/>
              </a:rPr>
              <a:t>meat</a:t>
            </a:r>
            <a:endParaRPr/>
          </a:p>
        </p:txBody>
      </p:sp>
      <p:sp>
        <p:nvSpPr>
          <p:cNvPr id="166" name="CustomShape 7"/>
          <p:cNvSpPr/>
          <p:nvPr/>
        </p:nvSpPr>
        <p:spPr>
          <a:xfrm>
            <a:off x="4299840" y="3550680"/>
            <a:ext cx="914040" cy="571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4400">
                <a:solidFill>
                  <a:srgbClr val="3333CC"/>
                </a:solidFill>
                <a:latin typeface="Comic Sans MS"/>
              </a:rPr>
              <a:t>cake</a:t>
            </a:r>
            <a:endParaRPr/>
          </a:p>
        </p:txBody>
      </p:sp>
      <p:sp>
        <p:nvSpPr>
          <p:cNvPr id="167" name="CustomShape 8"/>
          <p:cNvSpPr/>
          <p:nvPr/>
        </p:nvSpPr>
        <p:spPr>
          <a:xfrm>
            <a:off x="631080" y="1608480"/>
            <a:ext cx="680760" cy="4284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4400">
                <a:solidFill>
                  <a:srgbClr val="3333CC"/>
                </a:solidFill>
                <a:latin typeface="Comic Sans MS"/>
              </a:rPr>
              <a:t>tea</a:t>
            </a:r>
            <a:endParaRPr/>
          </a:p>
        </p:txBody>
      </p:sp>
      <p:sp>
        <p:nvSpPr>
          <p:cNvPr id="168" name="CustomShape 9"/>
          <p:cNvSpPr/>
          <p:nvPr/>
        </p:nvSpPr>
        <p:spPr>
          <a:xfrm>
            <a:off x="6156000" y="1873080"/>
            <a:ext cx="1271160" cy="499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4400">
                <a:solidFill>
                  <a:srgbClr val="3333CC"/>
                </a:solidFill>
                <a:latin typeface="Comic Sans MS"/>
              </a:rPr>
              <a:t>tomato</a:t>
            </a:r>
            <a:endParaRPr/>
          </a:p>
        </p:txBody>
      </p:sp>
      <p:sp>
        <p:nvSpPr>
          <p:cNvPr id="169" name="CustomShape 10"/>
          <p:cNvSpPr/>
          <p:nvPr/>
        </p:nvSpPr>
        <p:spPr>
          <a:xfrm>
            <a:off x="2252880" y="1621440"/>
            <a:ext cx="1245960" cy="499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4400">
                <a:solidFill>
                  <a:srgbClr val="3333CC"/>
                </a:solidFill>
                <a:latin typeface="Comic Sans MS"/>
              </a:rPr>
              <a:t>butter</a:t>
            </a:r>
            <a:endParaRPr/>
          </a:p>
        </p:txBody>
      </p:sp>
      <p:sp>
        <p:nvSpPr>
          <p:cNvPr id="170" name="CustomShape 11"/>
          <p:cNvSpPr/>
          <p:nvPr/>
        </p:nvSpPr>
        <p:spPr>
          <a:xfrm>
            <a:off x="2524320" y="3083040"/>
            <a:ext cx="1325160" cy="76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4400">
                <a:solidFill>
                  <a:srgbClr val="3333CC"/>
                </a:solidFill>
                <a:latin typeface="Comic Sans MS"/>
              </a:rPr>
              <a:t>tree</a:t>
            </a:r>
            <a:endParaRPr/>
          </a:p>
        </p:txBody>
      </p:sp>
      <p:sp>
        <p:nvSpPr>
          <p:cNvPr id="171" name="CustomShape 12"/>
          <p:cNvSpPr/>
          <p:nvPr/>
        </p:nvSpPr>
        <p:spPr>
          <a:xfrm>
            <a:off x="4257360" y="1670760"/>
            <a:ext cx="1267200" cy="76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4400">
                <a:solidFill>
                  <a:srgbClr val="3333CC"/>
                </a:solidFill>
                <a:latin typeface="Comic Sans MS"/>
              </a:rPr>
              <a:t>bird</a:t>
            </a:r>
            <a:endParaRPr/>
          </a:p>
        </p:txBody>
      </p:sp>
      <p:sp>
        <p:nvSpPr>
          <p:cNvPr id="172" name="CustomShape 13"/>
          <p:cNvSpPr/>
          <p:nvPr/>
        </p:nvSpPr>
        <p:spPr>
          <a:xfrm>
            <a:off x="6164280" y="4643280"/>
            <a:ext cx="1703160" cy="76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4400">
                <a:solidFill>
                  <a:srgbClr val="3333CC"/>
                </a:solidFill>
                <a:latin typeface="Comic Sans MS"/>
              </a:rPr>
              <a:t>bread</a:t>
            </a:r>
            <a:endParaRPr/>
          </a:p>
        </p:txBody>
      </p:sp>
      <p:sp>
        <p:nvSpPr>
          <p:cNvPr id="173" name="CustomShape 14"/>
          <p:cNvSpPr/>
          <p:nvPr/>
        </p:nvSpPr>
        <p:spPr>
          <a:xfrm>
            <a:off x="7169400" y="5286600"/>
            <a:ext cx="1820520" cy="76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4400">
                <a:solidFill>
                  <a:srgbClr val="3333CC"/>
                </a:solidFill>
                <a:latin typeface="Comic Sans MS"/>
              </a:rPr>
              <a:t>rabbit</a:t>
            </a:r>
            <a:endParaRPr/>
          </a:p>
        </p:txBody>
      </p:sp>
      <p:sp>
        <p:nvSpPr>
          <p:cNvPr id="174" name="CustomShape 15"/>
          <p:cNvSpPr/>
          <p:nvPr/>
        </p:nvSpPr>
        <p:spPr>
          <a:xfrm>
            <a:off x="208080" y="2971080"/>
            <a:ext cx="1925640" cy="76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4400">
                <a:solidFill>
                  <a:srgbClr val="3333CC"/>
                </a:solidFill>
                <a:latin typeface="Comic Sans MS"/>
              </a:rPr>
              <a:t>orange</a:t>
            </a:r>
            <a:endParaRPr/>
          </a:p>
        </p:txBody>
      </p:sp>
      <p:sp>
        <p:nvSpPr>
          <p:cNvPr id="175" name="CustomShape 16"/>
          <p:cNvSpPr/>
          <p:nvPr/>
        </p:nvSpPr>
        <p:spPr>
          <a:xfrm>
            <a:off x="2272680" y="5857920"/>
            <a:ext cx="1323720" cy="76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4400">
                <a:solidFill>
                  <a:srgbClr val="3333CC"/>
                </a:solidFill>
                <a:latin typeface="Comic Sans MS"/>
              </a:rPr>
              <a:t>corn</a:t>
            </a:r>
            <a:endParaRPr/>
          </a:p>
        </p:txBody>
      </p:sp>
      <p:sp>
        <p:nvSpPr>
          <p:cNvPr id="176" name="CustomShape 17"/>
          <p:cNvSpPr/>
          <p:nvPr/>
        </p:nvSpPr>
        <p:spPr>
          <a:xfrm>
            <a:off x="2221200" y="2355840"/>
            <a:ext cx="2399760" cy="76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4400">
                <a:solidFill>
                  <a:srgbClr val="3333CC"/>
                </a:solidFill>
                <a:latin typeface="Comic Sans MS"/>
              </a:rPr>
              <a:t>porridge</a:t>
            </a:r>
            <a:endParaRPr/>
          </a:p>
        </p:txBody>
      </p:sp>
      <p:sp>
        <p:nvSpPr>
          <p:cNvPr id="177" name="CustomShape 18"/>
          <p:cNvSpPr/>
          <p:nvPr/>
        </p:nvSpPr>
        <p:spPr>
          <a:xfrm>
            <a:off x="505440" y="2142360"/>
            <a:ext cx="1474200" cy="7606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4400">
                <a:solidFill>
                  <a:srgbClr val="3333CC"/>
                </a:solidFill>
                <a:latin typeface="Comic Sans MS"/>
              </a:rPr>
              <a:t>soup</a:t>
            </a:r>
            <a:endParaRPr/>
          </a:p>
        </p:txBody>
      </p:sp>
      <p:sp>
        <p:nvSpPr>
          <p:cNvPr id="178" name="CustomShape 19"/>
          <p:cNvSpPr/>
          <p:nvPr/>
        </p:nvSpPr>
        <p:spPr>
          <a:xfrm>
            <a:off x="7561080" y="4047480"/>
            <a:ext cx="1037160" cy="76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4400">
                <a:solidFill>
                  <a:srgbClr val="3333CC"/>
                </a:solidFill>
                <a:latin typeface="Comic Sans MS"/>
              </a:rPr>
              <a:t>tea</a:t>
            </a:r>
            <a:endParaRPr/>
          </a:p>
        </p:txBody>
      </p:sp>
      <p:sp>
        <p:nvSpPr>
          <p:cNvPr id="179" name="CustomShape 20"/>
          <p:cNvSpPr/>
          <p:nvPr/>
        </p:nvSpPr>
        <p:spPr>
          <a:xfrm>
            <a:off x="574200" y="3918960"/>
            <a:ext cx="1127160" cy="76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4400">
                <a:solidFill>
                  <a:srgbClr val="3333CC"/>
                </a:solidFill>
                <a:latin typeface="Comic Sans MS"/>
              </a:rPr>
              <a:t>jam</a:t>
            </a:r>
            <a:endParaRPr/>
          </a:p>
        </p:txBody>
      </p:sp>
      <p:sp>
        <p:nvSpPr>
          <p:cNvPr id="180" name="CustomShape 21"/>
          <p:cNvSpPr/>
          <p:nvPr/>
        </p:nvSpPr>
        <p:spPr>
          <a:xfrm>
            <a:off x="2121120" y="3852360"/>
            <a:ext cx="1918080" cy="76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4400">
                <a:solidFill>
                  <a:srgbClr val="3333CC"/>
                </a:solidFill>
                <a:latin typeface="Comic Sans MS"/>
              </a:rPr>
              <a:t>doctor</a:t>
            </a:r>
            <a:endParaRPr/>
          </a:p>
        </p:txBody>
      </p:sp>
      <p:sp>
        <p:nvSpPr>
          <p:cNvPr id="181" name="CustomShape 22"/>
          <p:cNvSpPr/>
          <p:nvPr/>
        </p:nvSpPr>
        <p:spPr>
          <a:xfrm>
            <a:off x="6161400" y="5877360"/>
            <a:ext cx="1224720" cy="76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4400">
                <a:solidFill>
                  <a:srgbClr val="3333CC"/>
                </a:solidFill>
                <a:latin typeface="Comic Sans MS"/>
              </a:rPr>
              <a:t>ham</a:t>
            </a:r>
            <a:endParaRPr/>
          </a:p>
        </p:txBody>
      </p:sp>
      <p:sp>
        <p:nvSpPr>
          <p:cNvPr id="182" name="CustomShape 23"/>
          <p:cNvSpPr/>
          <p:nvPr/>
        </p:nvSpPr>
        <p:spPr>
          <a:xfrm>
            <a:off x="5908680" y="2393280"/>
            <a:ext cx="2683080" cy="76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4400">
                <a:solidFill>
                  <a:srgbClr val="3333CC"/>
                </a:solidFill>
                <a:latin typeface="Comic Sans MS"/>
              </a:rPr>
              <a:t>ice cream</a:t>
            </a:r>
            <a:endParaRPr/>
          </a:p>
        </p:txBody>
      </p:sp>
      <p:sp>
        <p:nvSpPr>
          <p:cNvPr id="183" name="CustomShape 24"/>
          <p:cNvSpPr/>
          <p:nvPr/>
        </p:nvSpPr>
        <p:spPr>
          <a:xfrm>
            <a:off x="327960" y="5325120"/>
            <a:ext cx="2223000" cy="76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4400">
                <a:solidFill>
                  <a:srgbClr val="3333CC"/>
                </a:solidFill>
                <a:latin typeface="Comic Sans MS"/>
              </a:rPr>
              <a:t>teacher</a:t>
            </a:r>
            <a:endParaRPr/>
          </a:p>
        </p:txBody>
      </p:sp>
      <p:sp>
        <p:nvSpPr>
          <p:cNvPr id="184" name="CustomShape 25"/>
          <p:cNvSpPr/>
          <p:nvPr/>
        </p:nvSpPr>
        <p:spPr>
          <a:xfrm>
            <a:off x="4922280" y="4178880"/>
            <a:ext cx="1643760" cy="760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4400">
                <a:solidFill>
                  <a:srgbClr val="3333CC"/>
                </a:solidFill>
                <a:latin typeface="Comic Sans MS"/>
              </a:rPr>
              <a:t>teeth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Effect">
                      <p:stCondLst>
                        <p:cond delay="indefinite"/>
                      </p:stCondLst>
                      <p:childTnLst>
                        <p:par>
                          <p:cTn id="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Effect">
                      <p:stCondLst>
                        <p:cond delay="indefinite"/>
                      </p:stCondLst>
                      <p:childTnLst>
                        <p:par>
                          <p:cTn id="5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57200" y="357120"/>
            <a:ext cx="8229240" cy="576864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rPr lang="ru-RU" sz="3600">
                <a:solidFill>
                  <a:srgbClr val="000000"/>
                </a:solidFill>
                <a:latin typeface="Comic Sans MS"/>
              </a:rPr>
              <a:t>- I can eat </a:t>
            </a:r>
            <a:r>
              <a:rPr lang="ru-RU" sz="3600" u="sng">
                <a:solidFill>
                  <a:srgbClr val="000000"/>
                </a:solidFill>
                <a:latin typeface="Comic Sans MS"/>
              </a:rPr>
              <a:t>a lot of / many / much</a:t>
            </a:r>
            <a:r>
              <a:rPr lang="ru-RU" sz="3600">
                <a:solidFill>
                  <a:srgbClr val="000000"/>
                </a:solidFill>
                <a:latin typeface="Comic Sans MS"/>
              </a:rPr>
              <a:t> … ! And you? </a:t>
            </a:r>
            <a:endParaRPr/>
          </a:p>
        </p:txBody>
      </p:sp>
      <p:pic>
        <p:nvPicPr>
          <p:cNvPr id="18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71320" y="428760"/>
            <a:ext cx="7857720" cy="3598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9489" y="4389120"/>
            <a:ext cx="8525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>
                <a:latin typeface="Comic Sans MS" panose="030F0702030302020204" pitchFamily="66" charset="0"/>
              </a:rPr>
              <a:t>- </a:t>
            </a:r>
            <a:r>
              <a:rPr lang="en-US" sz="3800" dirty="0" smtClean="0">
                <a:latin typeface="Comic Sans MS" panose="030F0702030302020204" pitchFamily="66" charset="0"/>
              </a:rPr>
              <a:t>I can eat </a:t>
            </a:r>
            <a:r>
              <a:rPr lang="en-US" sz="3800" u="sng" dirty="0" smtClean="0">
                <a:latin typeface="Comic Sans MS" panose="030F0702030302020204" pitchFamily="66" charset="0"/>
              </a:rPr>
              <a:t>a lot of / many / much</a:t>
            </a:r>
            <a:r>
              <a:rPr lang="en-US" sz="3800" dirty="0" smtClean="0">
                <a:latin typeface="Comic Sans MS" panose="030F0702030302020204" pitchFamily="66" charset="0"/>
              </a:rPr>
              <a:t> … !</a:t>
            </a:r>
            <a:endParaRPr lang="ru-RU" sz="3800" dirty="0" smtClean="0">
              <a:latin typeface="Comic Sans MS" panose="030F0702030302020204" pitchFamily="66" charset="0"/>
            </a:endParaRPr>
          </a:p>
          <a:p>
            <a:r>
              <a:rPr lang="en-US" sz="3800" dirty="0" smtClean="0">
                <a:latin typeface="Comic Sans MS" panose="030F0702030302020204" pitchFamily="66" charset="0"/>
              </a:rPr>
              <a:t> And you?</a:t>
            </a:r>
            <a:endParaRPr lang="ru-RU" sz="3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Comic Sans MS"/>
              </a:rPr>
              <a:t>Remember</a:t>
            </a:r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r>
              <a:rPr lang="ru-RU" sz="4000" b="1">
                <a:solidFill>
                  <a:srgbClr val="FF0000"/>
                </a:solidFill>
                <a:latin typeface="Comic Sans MS"/>
              </a:rPr>
              <a:t>Many</a:t>
            </a:r>
            <a:r>
              <a:rPr lang="ru-RU" sz="4000">
                <a:solidFill>
                  <a:srgbClr val="000000"/>
                </a:solidFill>
                <a:latin typeface="Arial"/>
              </a:rPr>
              <a:t>			</a:t>
            </a:r>
            <a:r>
              <a:rPr lang="ru-RU" sz="4000" b="1">
                <a:solidFill>
                  <a:srgbClr val="99FF66"/>
                </a:solidFill>
                <a:latin typeface="Comic Sans MS"/>
              </a:rPr>
              <a:t>Countable</a:t>
            </a:r>
            <a:r>
              <a:rPr lang="ru-RU" sz="4000">
                <a:solidFill>
                  <a:srgbClr val="000000"/>
                </a:solidFill>
                <a:latin typeface="Arial"/>
              </a:rPr>
              <a:t>		</a:t>
            </a:r>
            <a:endParaRPr/>
          </a:p>
          <a:p>
            <a:r>
              <a:rPr lang="ru-RU" sz="4000">
                <a:solidFill>
                  <a:srgbClr val="000000"/>
                </a:solidFill>
                <a:latin typeface="Arial"/>
              </a:rPr>
              <a:t>                         </a:t>
            </a:r>
            <a:r>
              <a:rPr lang="ru-RU" sz="3600" i="1">
                <a:solidFill>
                  <a:srgbClr val="3333CC"/>
                </a:solidFill>
                <a:latin typeface="Comic Sans MS"/>
              </a:rPr>
              <a:t>orange – oranges</a:t>
            </a:r>
            <a:endParaRPr/>
          </a:p>
          <a:p>
            <a:r>
              <a:rPr lang="ru-RU" sz="3600" i="1">
                <a:solidFill>
                  <a:srgbClr val="3333CC"/>
                </a:solidFill>
                <a:latin typeface="Comic Sans MS"/>
              </a:rPr>
              <a:t>                         potato - potatoes</a:t>
            </a:r>
            <a:r>
              <a:rPr lang="ru-RU" sz="4000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r>
              <a:rPr lang="ru-RU" sz="4000" b="1">
                <a:solidFill>
                  <a:srgbClr val="FF0000"/>
                </a:solidFill>
                <a:latin typeface="Comic Sans MS"/>
              </a:rPr>
              <a:t>Much</a:t>
            </a:r>
            <a:r>
              <a:rPr lang="ru-RU" sz="4000">
                <a:solidFill>
                  <a:srgbClr val="000000"/>
                </a:solidFill>
                <a:latin typeface="Arial"/>
              </a:rPr>
              <a:t>			</a:t>
            </a:r>
            <a:r>
              <a:rPr lang="ru-RU" sz="4000" b="1">
                <a:solidFill>
                  <a:srgbClr val="66FFFF"/>
                </a:solidFill>
                <a:latin typeface="Comic Sans MS"/>
              </a:rPr>
              <a:t>Uncountable</a:t>
            </a:r>
            <a:r>
              <a:rPr lang="ru-RU" sz="4000">
                <a:solidFill>
                  <a:srgbClr val="000000"/>
                </a:solidFill>
                <a:latin typeface="Arial"/>
              </a:rPr>
              <a:t>			                          </a:t>
            </a:r>
            <a:r>
              <a:rPr lang="ru-RU" sz="4000" i="1">
                <a:solidFill>
                  <a:srgbClr val="3333CC"/>
                </a:solidFill>
                <a:latin typeface="Comic Sans MS"/>
              </a:rPr>
              <a:t>milk</a:t>
            </a:r>
            <a:endParaRPr/>
          </a:p>
          <a:p>
            <a:r>
              <a:rPr lang="ru-RU" sz="4000" b="1">
                <a:solidFill>
                  <a:srgbClr val="FF0000"/>
                </a:solidFill>
                <a:latin typeface="Comic Sans MS"/>
              </a:rPr>
              <a:t>A lot of</a:t>
            </a:r>
            <a:r>
              <a:rPr lang="ru-RU" sz="4000">
                <a:solidFill>
                  <a:srgbClr val="000000"/>
                </a:solidFill>
                <a:latin typeface="Arial"/>
              </a:rPr>
              <a:t>              </a:t>
            </a:r>
            <a:r>
              <a:rPr lang="ru-RU" sz="4000" i="1">
                <a:solidFill>
                  <a:srgbClr val="3333CC"/>
                </a:solidFill>
                <a:latin typeface="Comic Sans MS"/>
              </a:rPr>
              <a:t>cheese, sweets</a:t>
            </a:r>
            <a:endParaRPr/>
          </a:p>
        </p:txBody>
      </p:sp>
      <p:pic>
        <p:nvPicPr>
          <p:cNvPr id="18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9640" y="0"/>
            <a:ext cx="2158560" cy="170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88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88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9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88">
                                            <p:txEl>
                                              <p:pRg st="19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88">
                                            <p:txEl>
                                              <p:pRg st="19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61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88">
                                            <p:txEl>
                                              <p:pRg st="61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88">
                                            <p:txEl>
                                              <p:pRg st="61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05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88">
                                            <p:txEl>
                                              <p:pRg st="105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88">
                                            <p:txEl>
                                              <p:pRg st="105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Effect">
                      <p:stCondLst>
                        <p:cond delay="indefinite"/>
                      </p:stCondLst>
                      <p:childTnLst>
                        <p:par>
                          <p:cTn id="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57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88">
                                            <p:txEl>
                                              <p:pRg st="157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88">
                                            <p:txEl>
                                              <p:pRg st="157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107</Words>
  <Application>Microsoft Office PowerPoint</Application>
  <PresentationFormat>Экран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Comic Sans MS</vt:lpstr>
      <vt:lpstr>DejaVu Sans</vt:lpstr>
      <vt:lpstr>StarSymbol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2</cp:revision>
  <dcterms:modified xsi:type="dcterms:W3CDTF">2015-11-26T13:45:17Z</dcterms:modified>
</cp:coreProperties>
</file>