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118A6-70C5-4F76-A3BD-3EDB315656D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1F17-07C5-4270-8C29-074E5BCE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118A6-70C5-4F76-A3BD-3EDB315656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1F17-07C5-4270-8C29-074E5BCE9C5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9363" y="549275"/>
            <a:ext cx="6624637" cy="6048375"/>
          </a:xfrm>
        </p:spPr>
        <p:txBody>
          <a:bodyPr/>
          <a:lstStyle/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Путь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успеху лежит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через библиотеку.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Хочешь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знать? Нечего спать! 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Друга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бери - в библиотеку иди!</a:t>
            </a:r>
          </a:p>
          <a:p>
            <a:pPr lvl="0">
              <a:buNone/>
            </a:pP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запомнить просто: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книги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витамины роста!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Девчонки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мальчишки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в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очередь за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книжкой!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96292" name="Picture 4" descr="mso37DB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5513" cy="6858000"/>
          </a:xfrm>
          <a:prstGeom prst="rect">
            <a:avLst/>
          </a:prstGeom>
          <a:noFill/>
        </p:spPr>
      </p:pic>
      <p:graphicFrame>
        <p:nvGraphicFramePr>
          <p:cNvPr id="396301" name="Group 13"/>
          <p:cNvGraphicFramePr>
            <a:graphicFrameLocks noGrp="1"/>
          </p:cNvGraphicFramePr>
          <p:nvPr/>
        </p:nvGraphicFramePr>
        <p:xfrm>
          <a:off x="2555875" y="4868863"/>
          <a:ext cx="3096245" cy="1655763"/>
        </p:xfrm>
        <a:graphic>
          <a:graphicData uri="http://schemas.openxmlformats.org/drawingml/2006/table">
            <a:tbl>
              <a:tblPr/>
              <a:tblGrid>
                <a:gridCol w="3096245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«Юные книголюбы»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г. Волгодонск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МБОУ СШ №5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6Г класс.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5" descr="Эмблем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4725144"/>
            <a:ext cx="1800200" cy="20162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6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6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3" y="188641"/>
            <a:ext cx="8964488" cy="6409010"/>
          </a:xfrm>
        </p:spPr>
        <p:txBody>
          <a:bodyPr/>
          <a:lstStyle/>
          <a:p>
            <a:pPr lvl="0">
              <a:buNone/>
            </a:pP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96301" name="Group 13"/>
          <p:cNvGraphicFramePr>
            <a:graphicFrameLocks noGrp="1"/>
          </p:cNvGraphicFramePr>
          <p:nvPr/>
        </p:nvGraphicFramePr>
        <p:xfrm>
          <a:off x="179512" y="4941168"/>
          <a:ext cx="3240360" cy="1655763"/>
        </p:xfrm>
        <a:graphic>
          <a:graphicData uri="http://schemas.openxmlformats.org/drawingml/2006/table">
            <a:tbl>
              <a:tblPr/>
              <a:tblGrid>
                <a:gridCol w="3240360"/>
              </a:tblGrid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«Юные книголюбы»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г. Волгодонск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МБОУ СШ №5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6Г класс.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5" descr="Эмбле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88640"/>
            <a:ext cx="5256584" cy="64087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3528" y="332656"/>
            <a:ext cx="3348994" cy="1754326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НАША  </a:t>
            </a:r>
          </a:p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ЭМБЛЕМА</a:t>
            </a:r>
            <a:endParaRPr lang="ru-RU" sz="5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6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6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45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1_Тема Office</vt:lpstr>
      <vt:lpstr>Слайд 1</vt:lpstr>
      <vt:lpstr>Слайд 2</vt:lpstr>
    </vt:vector>
  </TitlesOfParts>
  <Company>000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Грунина Е.В.</dc:creator>
  <cp:lastModifiedBy>Грунина Е.В.</cp:lastModifiedBy>
  <cp:revision>6</cp:revision>
  <dcterms:created xsi:type="dcterms:W3CDTF">2015-11-23T20:21:26Z</dcterms:created>
  <dcterms:modified xsi:type="dcterms:W3CDTF">2015-11-23T21:02:51Z</dcterms:modified>
</cp:coreProperties>
</file>