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F9B136-BBE0-4507-9698-52D6ED42D3AE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F8A1D-FE96-451D-AB23-30B09625D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9B136-BBE0-4507-9698-52D6ED42D3AE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F8A1D-FE96-451D-AB23-30B09625D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9B136-BBE0-4507-9698-52D6ED42D3AE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F8A1D-FE96-451D-AB23-30B09625D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94D50-556F-4D5B-8843-6822D57E7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B1381-F6DB-4EDC-9D0C-757AC6CB8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D3E29-855A-4F28-A633-79FCF91FE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38E7C-09C0-4CFF-A67C-A360EE5AA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A8997-8173-4DE4-AA40-D7B1C5A9C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03BE7-CEDE-4184-9A92-FCA7FF97B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C236E-4C32-4E64-80B4-CD75BE6F7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29F9A-72B8-4F19-AB6C-9C011C1BA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9B136-BBE0-4507-9698-52D6ED42D3AE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F8A1D-FE96-451D-AB23-30B09625D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2403C-DEAD-45E8-8E65-67079D509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21024-1543-4616-AB63-1D9FCA1F3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A410C-9B5A-4D38-A144-DC5943AF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9B136-BBE0-4507-9698-52D6ED42D3AE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F8A1D-FE96-451D-AB23-30B09625D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7D0B-FC41-419D-91B8-E22EDAB2D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216B2-95BE-44DF-AAD3-B7F67A60B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382B9-6AFF-4950-9323-0212EF00A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D91EA-78A5-4153-ABA5-BB08C09CB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CAB21-F4B7-4F91-A680-1A7F6EF33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8EAEF-A4C1-42BC-B20B-5B16F1C5F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9B136-BBE0-4507-9698-52D6ED42D3AE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F8A1D-FE96-451D-AB23-30B09625D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4F7A7-44BF-422E-8C5F-0A66DF70A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4BC2-F2B7-4A0F-98E9-459B629FF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CD071-B77D-4E61-8700-5728BE1EB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9A2F5-AB53-4F43-9409-F0DA8507D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87638-2E1E-4A80-920B-5C7A2A6FB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9B136-BBE0-4507-9698-52D6ED42D3AE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F8A1D-FE96-451D-AB23-30B09625D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9B136-BBE0-4507-9698-52D6ED42D3AE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F8A1D-FE96-451D-AB23-30B09625D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9B136-BBE0-4507-9698-52D6ED42D3AE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F8A1D-FE96-451D-AB23-30B09625D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9B136-BBE0-4507-9698-52D6ED42D3AE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F8A1D-FE96-451D-AB23-30B09625D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9B136-BBE0-4507-9698-52D6ED42D3AE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F8A1D-FE96-451D-AB23-30B09625D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AF9B136-BBE0-4507-9698-52D6ED42D3AE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3F8A1D-FE96-451D-AB23-30B09625D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789F1C-14E0-4DBC-AFB8-888D0E737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EDDCE8E-97AD-4DF2-B9A3-FD7352BAE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5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ПРАКТИЧЕСКОЕ ЗАНЯТИЕ</a:t>
            </a:r>
            <a:r>
              <a:rPr lang="ru-RU" sz="1100" dirty="0">
                <a:latin typeface="Times New Roman"/>
                <a:ea typeface="Times New Roman"/>
              </a:rPr>
              <a:t/>
            </a:r>
            <a:br>
              <a:rPr lang="ru-RU" sz="1100" dirty="0">
                <a:latin typeface="Times New Roman"/>
                <a:ea typeface="Times New Roman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профессиональных физических качеств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МЕТОДИЧЕСКАЯ ТЕМА: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Профессионально-прикладная        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физическая подготовка 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Совершенствование остроты зрения и слуха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- Развитие глазомера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- Умение распределять и быстро переключать внимание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УЧЕБНАЯ ГРУППА № 204: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Машинист дорожных и строительных 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машин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45 минут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ПРОВЕДЕНИЯ: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Спортивный зал 2СП АПК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ОБУЧЕНИЯ: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Лекционно-практический, интегрированный</a:t>
            </a:r>
          </a:p>
          <a:p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аша\Desktop\Спицин самоанализ\IMG_5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аша\Desktop\Спицин самоанализ\IMG_6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аша\Desktop\Спицин самоанализ\IMG_6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аша\Desktop\Спицин самоанализ\IMG_5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аша\Desktop\Спицин самоанализ\IMG_5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аша\Desktop\Спицин самоанализ\IMG_5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аша\Desktop\Спицин самоанализ\IMG_5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аша\Desktop\Спицин самоанализ\IMG_5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аша\Desktop\Спицин самоанализ\IMG_5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Саша\Desktop\Спицин самоанализ\IMG_6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3513" y="980728"/>
            <a:ext cx="4964831" cy="4369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аша\Desktop\Спицин самоанализ\IMG_6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20880" cy="603510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Саша\Desktop\Спицин самоанализ\IMG_6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Саша\Desktop\Спицин самоанализ\IMG_6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Саша\Desktop\Спицин самоанализ\IMG_6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Саша\Desktop\Спицин самоанализ\IMG_6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ша\Desktop\Спицин самоанализ\IMG_5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ша\Desktop\Спицин самоанализ\IMG_5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аша\Desktop\Спицин самоанализ\IMG_6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аша\Desktop\Спицин самоанализ\IMG_6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аша\Desktop\Спицин самоанализ\IMG_6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аша\Desktop\Спицин самоанализ\IMG_5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аша\Desktop\Спицин самоанализ\IMG_5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Тема2">
  <a:themeElements>
    <a:clrScheme name="Тема Office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likatny blekit">
  <a:themeElements>
    <a:clrScheme name="Тема Office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59</TotalTime>
  <Words>69</Words>
  <Application>Microsoft Office PowerPoint</Application>
  <PresentationFormat>Экран (4:3)</PresentationFormat>
  <Paragraphs>13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Тема2</vt:lpstr>
      <vt:lpstr>1_Default Design</vt:lpstr>
      <vt:lpstr>1_delikatny blekit</vt:lpstr>
      <vt:lpstr>2_Default Design</vt:lpstr>
      <vt:lpstr>ПРАКТИЧЕСКОЕ ЗАНЯТИЕ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ОТКРЫТЫТЫЙ УРОК ПО ФИЗИЧЕСКОЙ КУЛЬТУРЕ</dc:title>
  <dc:creator>Саша</dc:creator>
  <cp:lastModifiedBy>k-129</cp:lastModifiedBy>
  <cp:revision>8</cp:revision>
  <dcterms:created xsi:type="dcterms:W3CDTF">2015-04-25T19:04:22Z</dcterms:created>
  <dcterms:modified xsi:type="dcterms:W3CDTF">2015-09-10T08:06:25Z</dcterms:modified>
</cp:coreProperties>
</file>