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310" r:id="rId4"/>
    <p:sldId id="262" r:id="rId5"/>
    <p:sldId id="275" r:id="rId6"/>
    <p:sldId id="263" r:id="rId7"/>
    <p:sldId id="274" r:id="rId8"/>
    <p:sldId id="258" r:id="rId9"/>
    <p:sldId id="257" r:id="rId10"/>
    <p:sldId id="280" r:id="rId11"/>
    <p:sldId id="281" r:id="rId12"/>
    <p:sldId id="282" r:id="rId13"/>
    <p:sldId id="283" r:id="rId14"/>
    <p:sldId id="284" r:id="rId15"/>
    <p:sldId id="286" r:id="rId16"/>
    <p:sldId id="307" r:id="rId17"/>
    <p:sldId id="291" r:id="rId18"/>
    <p:sldId id="292" r:id="rId19"/>
    <p:sldId id="293" r:id="rId20"/>
    <p:sldId id="294" r:id="rId21"/>
    <p:sldId id="295" r:id="rId22"/>
    <p:sldId id="296" r:id="rId23"/>
    <p:sldId id="308" r:id="rId24"/>
    <p:sldId id="30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660"/>
  </p:normalViewPr>
  <p:slideViewPr>
    <p:cSldViewPr>
      <p:cViewPr varScale="1">
        <p:scale>
          <a:sx n="86" d="100"/>
          <a:sy n="86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E84DF08-4BE4-44E5-868E-682B2E8E32B8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586C723-F0C2-4588-BE25-B97EDD7A8F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БЛЮДА ИЗ </a:t>
            </a:r>
            <a:r>
              <a:rPr lang="ru-RU" sz="4400" b="1" dirty="0" smtClean="0"/>
              <a:t>ОТВАРНЫХ ЯИЦ</a:t>
            </a:r>
            <a:endParaRPr lang="ru-RU" sz="4400" b="1" dirty="0"/>
          </a:p>
        </p:txBody>
      </p:sp>
    </p:spTree>
  </p:cSld>
  <p:clrMapOvr>
    <a:masterClrMapping/>
  </p:clrMapOvr>
  <p:transition advClick="0" advTm="1000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 ТЕСТ</a:t>
            </a:r>
            <a:r>
              <a:rPr lang="ru-RU" sz="6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400" b="1" dirty="0" smtClean="0"/>
              <a:t>1.Яйца </a:t>
            </a:r>
            <a:r>
              <a:rPr lang="ru-RU" sz="4400" b="1" dirty="0"/>
              <a:t>содержат:</a:t>
            </a:r>
            <a:endParaRPr lang="ru-RU" sz="4400" dirty="0"/>
          </a:p>
          <a:p>
            <a:r>
              <a:rPr lang="ru-RU" sz="4400" dirty="0"/>
              <a:t>А) Белки, жиры, витамины  А, Д, В, минеральные вещества.</a:t>
            </a:r>
          </a:p>
          <a:p>
            <a:r>
              <a:rPr lang="ru-RU" sz="4400" dirty="0"/>
              <a:t>Б) Углеводы, минеральные вещества.</a:t>
            </a:r>
          </a:p>
          <a:p>
            <a:r>
              <a:rPr lang="ru-RU" sz="4400" dirty="0"/>
              <a:t>В) Белки, углеводы, жиры.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800" b="1" dirty="0" smtClean="0"/>
              <a:t>2</a:t>
            </a:r>
            <a:r>
              <a:rPr lang="ru-RU" sz="4800" b="1" dirty="0"/>
              <a:t>. Яйца всмятку должны иметь:</a:t>
            </a:r>
            <a:endParaRPr lang="ru-RU" sz="4800" dirty="0"/>
          </a:p>
          <a:p>
            <a:r>
              <a:rPr lang="ru-RU" sz="4800" dirty="0"/>
              <a:t>А) Полностью  загустевшие  белок и желток.</a:t>
            </a:r>
          </a:p>
          <a:p>
            <a:r>
              <a:rPr lang="ru-RU" sz="4800" dirty="0"/>
              <a:t>Б) Жидкий желток и полужидкий белок.</a:t>
            </a:r>
          </a:p>
          <a:p>
            <a:r>
              <a:rPr lang="ru-RU" sz="4800" dirty="0"/>
              <a:t>В) Полужидкие  белок и желток.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3</a:t>
            </a:r>
            <a:r>
              <a:rPr lang="ru-RU" sz="4400" b="1" dirty="0" smtClean="0"/>
              <a:t>.Яйца </a:t>
            </a:r>
            <a:r>
              <a:rPr lang="ru-RU" sz="4400" b="1" dirty="0"/>
              <a:t>в «мешочек» варят:</a:t>
            </a:r>
            <a:endParaRPr lang="ru-RU" sz="4400" dirty="0"/>
          </a:p>
          <a:p>
            <a:r>
              <a:rPr lang="ru-RU" sz="4400" dirty="0"/>
              <a:t>А) 12-12 минут</a:t>
            </a:r>
          </a:p>
          <a:p>
            <a:r>
              <a:rPr lang="ru-RU" sz="4400" dirty="0"/>
              <a:t>Б) 2,5-3 минут</a:t>
            </a:r>
          </a:p>
          <a:p>
            <a:r>
              <a:rPr lang="ru-RU" sz="4400" dirty="0"/>
              <a:t>В) 4,5-5 минут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2851"/>
            <a:ext cx="8229600" cy="13178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400" b="1" dirty="0" smtClean="0"/>
              <a:t>4</a:t>
            </a:r>
            <a:r>
              <a:rPr lang="ru-RU" sz="4400" b="1" dirty="0"/>
              <a:t>. Для приготовления яиц без скорлупы необходимо</a:t>
            </a:r>
            <a:r>
              <a:rPr lang="ru-RU" sz="4400" dirty="0"/>
              <a:t>:</a:t>
            </a:r>
          </a:p>
          <a:p>
            <a:r>
              <a:rPr lang="ru-RU" sz="4400" dirty="0"/>
              <a:t>А) Подсоленная кипящая вода.</a:t>
            </a:r>
          </a:p>
          <a:p>
            <a:r>
              <a:rPr lang="ru-RU" sz="4400" dirty="0"/>
              <a:t>Б) Кипящая вода с добавлением соли и уксуса.</a:t>
            </a:r>
          </a:p>
          <a:p>
            <a:r>
              <a:rPr lang="ru-RU" sz="4400" dirty="0"/>
              <a:t>В) Кипящая вода.</a:t>
            </a:r>
          </a:p>
          <a:p>
            <a:endParaRPr lang="ru-RU" sz="4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    </a:t>
            </a:r>
            <a:r>
              <a:rPr lang="ru-RU" sz="4400" b="1" dirty="0" smtClean="0"/>
              <a:t>5. </a:t>
            </a:r>
            <a:r>
              <a:rPr lang="ru-RU" sz="4400" b="1" dirty="0"/>
              <a:t>Блюда из яиц хранят</a:t>
            </a:r>
            <a:r>
              <a:rPr lang="ru-RU" sz="4400" dirty="0"/>
              <a:t>: </a:t>
            </a:r>
          </a:p>
          <a:p>
            <a:r>
              <a:rPr lang="ru-RU" sz="4400" dirty="0"/>
              <a:t>А) При 0*С  36 часов.</a:t>
            </a:r>
          </a:p>
          <a:p>
            <a:r>
              <a:rPr lang="ru-RU" sz="4400" dirty="0"/>
              <a:t>Б) При 0-6*С  24 часа.</a:t>
            </a:r>
          </a:p>
          <a:p>
            <a:r>
              <a:rPr lang="ru-RU" sz="4400" dirty="0"/>
              <a:t>В) Не подлежат хранению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Ответы  на тест: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/>
            <a:r>
              <a:rPr lang="ru-RU" b="1" dirty="0" smtClean="0"/>
              <a:t>1.-а</a:t>
            </a:r>
            <a:endParaRPr lang="ru-RU" dirty="0" smtClean="0"/>
          </a:p>
          <a:p>
            <a:pPr algn="ctr"/>
            <a:r>
              <a:rPr lang="ru-RU" b="1" dirty="0" smtClean="0"/>
              <a:t>2.-б</a:t>
            </a:r>
            <a:endParaRPr lang="ru-RU" dirty="0" smtClean="0"/>
          </a:p>
          <a:p>
            <a:pPr algn="ctr"/>
            <a:r>
              <a:rPr lang="ru-RU" b="1" dirty="0" smtClean="0"/>
              <a:t>3.-в</a:t>
            </a:r>
            <a:endParaRPr lang="ru-RU" dirty="0" smtClean="0"/>
          </a:p>
          <a:p>
            <a:pPr algn="ctr"/>
            <a:r>
              <a:rPr lang="ru-RU" b="1" dirty="0" smtClean="0"/>
              <a:t>4.-б</a:t>
            </a:r>
            <a:endParaRPr lang="ru-RU" dirty="0" smtClean="0"/>
          </a:p>
          <a:p>
            <a:pPr algn="ctr"/>
            <a:r>
              <a:rPr lang="ru-RU" b="1" dirty="0" smtClean="0"/>
              <a:t>5</a:t>
            </a:r>
            <a:r>
              <a:rPr lang="ru-RU" b="1" dirty="0" smtClean="0"/>
              <a:t>.-в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Игра  «Светофор»</a:t>
            </a:r>
            <a:endParaRPr lang="ru-RU" sz="44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400" b="1" dirty="0" smtClean="0"/>
              <a:t>     Меланж </a:t>
            </a:r>
            <a:r>
              <a:rPr lang="ru-RU" sz="4400" b="1" dirty="0"/>
              <a:t>это смесь высушенных белков и желтков</a:t>
            </a:r>
            <a:r>
              <a:rPr lang="ru-RU" sz="4400" dirty="0" smtClean="0"/>
              <a:t>.</a:t>
            </a:r>
          </a:p>
          <a:p>
            <a:pPr lvl="0">
              <a:buNone/>
            </a:pPr>
            <a:endParaRPr lang="ru-RU" sz="4400" dirty="0"/>
          </a:p>
          <a:p>
            <a:r>
              <a:rPr lang="ru-RU" sz="4400" dirty="0"/>
              <a:t>А) Да    Б) Нет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/>
              <a:t>    Для </a:t>
            </a:r>
            <a:r>
              <a:rPr lang="ru-RU" sz="4400" b="1" dirty="0"/>
              <a:t>варки одного яйца берут 250-300 миллилитров воды</a:t>
            </a:r>
            <a:r>
              <a:rPr lang="ru-RU" sz="4400" b="1" dirty="0" smtClean="0"/>
              <a:t>.</a:t>
            </a:r>
          </a:p>
          <a:p>
            <a:pPr lvl="0">
              <a:buNone/>
            </a:pPr>
            <a:endParaRPr lang="ru-RU" sz="4400" dirty="0"/>
          </a:p>
          <a:p>
            <a:r>
              <a:rPr lang="ru-RU" sz="4400" dirty="0"/>
              <a:t>       А) Да     Б) Нет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2648" y="3032073"/>
          <a:ext cx="8238704" cy="1662216"/>
        </p:xfrm>
        <a:graphic>
          <a:graphicData uri="http://schemas.openxmlformats.org/drawingml/2006/table">
            <a:tbl>
              <a:tblPr/>
              <a:tblGrid>
                <a:gridCol w="8238704"/>
              </a:tblGrid>
              <a:tr h="16622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800" dirty="0">
                        <a:latin typeface="Arial"/>
                        <a:ea typeface="Times New Roman"/>
                      </a:endParaRPr>
                    </a:p>
                  </a:txBody>
                  <a:tcPr marL="4106652" marR="4106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193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467578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4400" b="1" dirty="0" smtClean="0"/>
              <a:t>      Яйцо </a:t>
            </a:r>
            <a:r>
              <a:rPr lang="ru-RU" sz="4400" b="1" dirty="0"/>
              <a:t>вкрутую варят 2,5-3 минуты</a:t>
            </a:r>
            <a:r>
              <a:rPr lang="ru-RU" sz="4400" b="1" dirty="0" smtClean="0"/>
              <a:t>.</a:t>
            </a:r>
          </a:p>
          <a:p>
            <a:pPr lvl="0">
              <a:buNone/>
            </a:pPr>
            <a:endParaRPr lang="ru-RU" sz="4400" dirty="0"/>
          </a:p>
          <a:p>
            <a:r>
              <a:rPr lang="ru-RU" sz="4400" dirty="0"/>
              <a:t>А) Да      Б) </a:t>
            </a:r>
            <a:r>
              <a:rPr lang="ru-RU" sz="4400" dirty="0" smtClean="0"/>
              <a:t>Нет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      </a:t>
            </a:r>
            <a:r>
              <a:rPr lang="ru-RU" sz="4400" b="1" dirty="0"/>
              <a:t>Яйцо всмятку варят 5-6 минут</a:t>
            </a:r>
            <a:r>
              <a:rPr lang="ru-RU" sz="4400" b="1" dirty="0" smtClean="0"/>
              <a:t>.</a:t>
            </a:r>
          </a:p>
          <a:p>
            <a:pPr>
              <a:buNone/>
            </a:pPr>
            <a:endParaRPr lang="ru-RU" sz="4400" dirty="0"/>
          </a:p>
          <a:p>
            <a:r>
              <a:rPr lang="ru-RU" sz="4400" dirty="0"/>
              <a:t>А) Да       Б) Нет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 </a:t>
            </a:r>
            <a:r>
              <a:rPr lang="ru-RU" sz="4400" b="1" dirty="0"/>
              <a:t>Яйцо в «мешочек» варят 10 </a:t>
            </a:r>
            <a:r>
              <a:rPr lang="ru-RU" sz="4400" b="1" dirty="0" smtClean="0"/>
              <a:t>        минут.</a:t>
            </a:r>
          </a:p>
          <a:p>
            <a:pPr>
              <a:buNone/>
            </a:pPr>
            <a:r>
              <a:rPr lang="ru-RU" sz="4400" b="1" dirty="0" smtClean="0"/>
              <a:t> </a:t>
            </a:r>
            <a:endParaRPr lang="ru-RU" sz="4400" dirty="0"/>
          </a:p>
          <a:p>
            <a:r>
              <a:rPr lang="ru-RU" sz="4400" dirty="0"/>
              <a:t>А) Да         Б) Нет.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Ответы к игре «Светофор»: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/>
            <a:r>
              <a:rPr lang="ru-RU" b="1" dirty="0" smtClean="0"/>
              <a:t>1-б</a:t>
            </a:r>
          </a:p>
          <a:p>
            <a:pPr algn="ctr"/>
            <a:r>
              <a:rPr lang="ru-RU" b="1" dirty="0" smtClean="0"/>
              <a:t>2-а</a:t>
            </a:r>
          </a:p>
          <a:p>
            <a:pPr algn="ctr"/>
            <a:r>
              <a:rPr lang="ru-RU" b="1" dirty="0" smtClean="0"/>
              <a:t>3-б</a:t>
            </a:r>
          </a:p>
          <a:p>
            <a:pPr algn="ctr"/>
            <a:r>
              <a:rPr lang="ru-RU" b="1" dirty="0" smtClean="0"/>
              <a:t>4-б</a:t>
            </a:r>
          </a:p>
          <a:p>
            <a:pPr algn="ctr"/>
            <a:r>
              <a:rPr lang="ru-RU" b="1" dirty="0" smtClean="0"/>
              <a:t>5-б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Оформить записи в тетради.</a:t>
            </a:r>
          </a:p>
          <a:p>
            <a:r>
              <a:rPr lang="ru-RU" dirty="0" smtClean="0"/>
              <a:t>Нарисовать технологические схемы приготовления </a:t>
            </a:r>
            <a:r>
              <a:rPr lang="ru-RU" dirty="0" smtClean="0"/>
              <a:t>яичных </a:t>
            </a:r>
            <a:r>
              <a:rPr lang="ru-RU" smtClean="0"/>
              <a:t>отварных блюд.</a:t>
            </a:r>
            <a:endParaRPr lang="ru-RU" dirty="0" smtClean="0"/>
          </a:p>
          <a:p>
            <a:r>
              <a:rPr lang="ru-RU" dirty="0" smtClean="0"/>
              <a:t>Приготовить кроссворд или тест.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ТРЕБОВАНИЯ К КАЧЕСТВУ ОТВАРНЫХ ЯИЦ</a:t>
            </a:r>
            <a:endParaRPr lang="ru-RU" sz="4800" b="1" dirty="0"/>
          </a:p>
        </p:txBody>
      </p:sp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2648" y="0"/>
          <a:ext cx="8238704" cy="6858000"/>
        </p:xfrm>
        <a:graphic>
          <a:graphicData uri="http://schemas.openxmlformats.org/drawingml/2006/table">
            <a:tbl>
              <a:tblPr/>
              <a:tblGrid>
                <a:gridCol w="8238704"/>
              </a:tblGrid>
              <a:tr h="685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106652" marR="4106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/>
              <a:t>Яйца вкрутую</a:t>
            </a:r>
            <a:r>
              <a:rPr lang="ru-RU" sz="4400" dirty="0"/>
              <a:t> имеют полностью загустевшие белок и желток.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350" y="6164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яйца в «мешочек</a:t>
            </a:r>
            <a:r>
              <a:rPr lang="ru-RU" sz="4400" dirty="0"/>
              <a:t>» - желток полужидкий, белок  загустевший сверху, а в центре полужидкий.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sz="4400" b="1" dirty="0"/>
              <a:t>Яйца всмятку</a:t>
            </a:r>
            <a:r>
              <a:rPr lang="ru-RU" sz="4400" dirty="0"/>
              <a:t> должны иметь жидкий желток и полужидкий </a:t>
            </a:r>
            <a:r>
              <a:rPr lang="ru-RU" sz="4400" dirty="0" smtClean="0"/>
              <a:t>белок. </a:t>
            </a:r>
            <a:endParaRPr lang="ru-RU" sz="4400" dirty="0"/>
          </a:p>
          <a:p>
            <a:endParaRPr lang="ru-RU" dirty="0"/>
          </a:p>
        </p:txBody>
      </p:sp>
    </p:spTree>
  </p:cSld>
  <p:clrMapOvr>
    <a:masterClrMapping/>
  </p:clrMapOvr>
  <p:transition advTm="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857248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715404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571744"/>
          <a:ext cx="5073474" cy="4064000"/>
        </p:xfrm>
        <a:graphic>
          <a:graphicData uri="http://schemas.openxmlformats.org/drawingml/2006/table">
            <a:tbl>
              <a:tblPr/>
              <a:tblGrid>
                <a:gridCol w="5073474"/>
              </a:tblGrid>
              <a:tr h="4064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4037" marR="252403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71536" y="0"/>
            <a:ext cx="9715536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</TotalTime>
  <Words>329</Words>
  <Application>Microsoft Office PowerPoint</Application>
  <PresentationFormat>Экран (4:3)</PresentationFormat>
  <Paragraphs>68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Литейная</vt:lpstr>
      <vt:lpstr>ТЕМА УРОКА: </vt:lpstr>
      <vt:lpstr>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Ответы  на тест: </vt:lpstr>
      <vt:lpstr>Слайд 17</vt:lpstr>
      <vt:lpstr>Слайд 18</vt:lpstr>
      <vt:lpstr>Слайд 19</vt:lpstr>
      <vt:lpstr>Слайд 20</vt:lpstr>
      <vt:lpstr>Слайд 21</vt:lpstr>
      <vt:lpstr>Слайд 22</vt:lpstr>
      <vt:lpstr>Ответы к игре «Светофор»: 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96</cp:revision>
  <dcterms:created xsi:type="dcterms:W3CDTF">2009-11-22T15:01:24Z</dcterms:created>
  <dcterms:modified xsi:type="dcterms:W3CDTF">2012-03-04T21:05:10Z</dcterms:modified>
</cp:coreProperties>
</file>