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1FD1-001B-48A4-A1C1-DF361F69AD15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B7F09-700A-485F-A80E-FDF4CAB75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poved.net/index.php/%D0%9A%D0%B0%D1%82%D0%B0%D0%BB%D0%BE%D0%B3/%D0%A0%D0%B5%D0%B3%D0%B8%D0%BE%D0%BD%D1%8B/%D0%A6%D0%B5%D0%BD%D1%82%D1%80%D0%B0%D0%BB%D1%8C%D0%BD%D1%8B%D0%B9_%D0%BE%D0%BA%D1%80%D1%83%D0%B3/%D0%98%D0%B2%D0%B0%D0%BD%D0%BE%D0%B2%D1%81%D0%BA%D0%B0%D1%8F_%D0%BE%D0%B1%D0%BB%D0%B0%D1%81%D1%82%D1%8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ivanovoweb.ru/index.php?title=%D0%9E%D0%B7%D1%91%D1%80%D0%BD%D1%8B%D0%B9&amp;action=edit&amp;redlink=1" TargetMode="External"/><Relationship Id="rId2" Type="http://schemas.openxmlformats.org/officeDocument/2006/relationships/hyperlink" Target="http://wiki.ivanovoweb.ru/index.php/%D0%98%D0%B2%D0%B0%D0%BD%D0%BE%D0%B2%D1%81%D0%BA%D0%B8%D0%B9_%D1%80%D0%B0%D0%B9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iki.ivanovoweb.ru/index.php?title=%D0%91%D0%B5%D1%80%D1%91%D0%B7%D0%BE%D0%B2%D0%B0%D1%8F_%D1%80%D0%BE%D1%89%D0%B0&amp;action=edit&amp;redlink=1" TargetMode="External"/><Relationship Id="rId4" Type="http://schemas.openxmlformats.org/officeDocument/2006/relationships/hyperlink" Target="http://wiki.ivanovoweb.ru/index.php?title=%D0%92%D1%8B%D1%81%D0%BE%D0%BA%D0%BE%D0%B2%D0%BE_(%D0%98%D0%B2%D0%B0%D0%BD%D0%BE%D0%B2%D1%81%D0%BA%D0%B8%D0%B9_%D1%80%D0%B0%D0%B9%D0%BE%D0%BD)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Озёра Ивановской области.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Белова А.В.</a:t>
            </a:r>
          </a:p>
          <a:p>
            <a:r>
              <a:rPr lang="ru-RU" dirty="0" smtClean="0"/>
              <a:t> Учитель </a:t>
            </a:r>
            <a:r>
              <a:rPr lang="ru-RU" dirty="0" smtClean="0"/>
              <a:t>географии МК Заречной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\Desktop\567978_f49353ba06bd78b48cfff79e7bab154a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9529" y="0"/>
            <a:ext cx="11582381" cy="72454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Более 150 озер расположено на территории Ивановской области. Преобладают неглубокие ледниковые, пойменные и карстовые котловины. Низменный и слегка холмистый рельеф, условия умеренного континентального климата с годовым количеством осадков около 600 мм не способствуют возникновению глубоких природных водоемов.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</a:t>
            </a:r>
            <a:r>
              <a:rPr lang="ru-RU" dirty="0" err="1" smtClean="0"/>
              <a:t>Рубское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63711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области наиболее значительным по размерам и легкодоступным является ледниковое озеро </a:t>
            </a:r>
            <a:r>
              <a:rPr lang="ru-RU" dirty="0" err="1"/>
              <a:t>Рубское</a:t>
            </a:r>
            <a:r>
              <a:rPr lang="ru-RU" dirty="0"/>
              <a:t>. Котловина водоема длиной около 3 км, шириной 1,5 км протянулась с </a:t>
            </a:r>
            <a:r>
              <a:rPr lang="ru-RU" dirty="0" err="1"/>
              <a:t>ю-в</a:t>
            </a:r>
            <a:r>
              <a:rPr lang="ru-RU" dirty="0"/>
              <a:t> на </a:t>
            </a:r>
            <a:r>
              <a:rPr lang="ru-RU" dirty="0" err="1"/>
              <a:t>с-з</a:t>
            </a:r>
            <a:r>
              <a:rPr lang="ru-RU" dirty="0"/>
              <a:t>. Наибольшая глубина озера составляет 16 м. Дно преимущественно песчаное, низкие берега местами заболочены. </a:t>
            </a:r>
            <a:r>
              <a:rPr lang="ru-RU" dirty="0" err="1"/>
              <a:t>Рубское</a:t>
            </a:r>
            <a:r>
              <a:rPr lang="ru-RU" dirty="0"/>
              <a:t> — уникальный природный комплекс, представляющий значительную ценность в плане организации экологического туризма и летнего пляжного отдыха. </a:t>
            </a:r>
          </a:p>
        </p:txBody>
      </p:sp>
      <p:pic>
        <p:nvPicPr>
          <p:cNvPr id="2050" name="Picture 2" descr="C:\Users\админ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00808"/>
            <a:ext cx="3913618" cy="2935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Святое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Второе по величине ледниковое озеро Ивановской области — Святое, вода которого обладает чистотой, мягкостью и прозрачностью. Песчаные береговые отмели летом хорошо прогреваются солнцем</a:t>
            </a:r>
            <a:r>
              <a:rPr lang="ru-RU" dirty="0" smtClean="0"/>
              <a:t>.</a:t>
            </a:r>
          </a:p>
          <a:p>
            <a:r>
              <a:rPr lang="ru-RU" dirty="0"/>
              <a:t> Северный и восточный берега покрыты сосновыми борами. На западной окраине начинается верховое болото. </a:t>
            </a:r>
          </a:p>
        </p:txBody>
      </p:sp>
      <p:pic>
        <p:nvPicPr>
          <p:cNvPr id="3074" name="Picture 2" descr="C:\Users\админ\Desktop\000880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700808"/>
            <a:ext cx="4578086" cy="3433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Валдайское</a:t>
            </a:r>
            <a:endParaRPr lang="ru-RU" dirty="0"/>
          </a:p>
        </p:txBody>
      </p:sp>
      <p:pic>
        <p:nvPicPr>
          <p:cNvPr id="1026" name="Picture 2" descr="C:\Users\админ\Desktop\62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3454"/>
          <a:stretch>
            <a:fillRect/>
          </a:stretch>
        </p:blipFill>
        <p:spPr bwMode="auto">
          <a:xfrm>
            <a:off x="1187625" y="1196751"/>
            <a:ext cx="7023240" cy="4558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Озеро ледникового происхождения, расположено в неглубокой замкнутой котловине, имеет овальную форму, вытянуто в северном направлении со слабо изрезанными, отлогими и местами заболоченными берегами, бессточное. Питание снеговое, дождевое и грунтовое. Долина озера выражена слабо, берега низинные, местами заболочены.</a:t>
            </a:r>
          </a:p>
          <a:p>
            <a:r>
              <a:rPr lang="ru-RU" dirty="0" smtClean="0"/>
              <a:t>Озеро было детально изучено в 1920-х гг. под руководством проф. Ласточкина и в 1920-х гг. считалось одним из наиболее изученных озер России. Оно уникально по числу обитавших в нем видов водорослей. здесь было обнаружено 286 видов водорослей. Озеро представляет большую научную ценность, место обитания многих редких видов. В современной флоре озера и его окрестностей 5 видов растений включены в Красную книгу </a:t>
            </a:r>
            <a:r>
              <a:rPr lang="ru-RU" dirty="0" smtClean="0">
                <a:hlinkClick r:id="rId2"/>
              </a:rPr>
              <a:t>Ивановской</a:t>
            </a:r>
            <a:r>
              <a:rPr lang="ru-RU" dirty="0" smtClean="0"/>
              <a:t> области, 1 вид – в Красную книгу России.</a:t>
            </a:r>
          </a:p>
          <a:p>
            <a:r>
              <a:rPr lang="ru-RU" dirty="0" smtClean="0"/>
              <a:t>В планируемой экологической сети </a:t>
            </a:r>
            <a:r>
              <a:rPr lang="ru-RU" dirty="0" smtClean="0">
                <a:hlinkClick r:id="rId2"/>
              </a:rPr>
              <a:t>Ивановской</a:t>
            </a:r>
            <a:r>
              <a:rPr lang="ru-RU" dirty="0" smtClean="0"/>
              <a:t> области озеро Валдайское – точечный объект, входящий в буферную зону. Озеро имеет ледниковое происхождение. Бессточное. Питание снеговое, дождевое и грунтовое. Максимальная длина – 640 м, ширина – 534 м. Максимальная глубина – 13 м. Озеро постепенно уменьшается в размерах. Вдоль берегов растут камыш, тростник, осока. По берегу озера располагается детский лагерь, дачный поселок Сергеевка, деревня </a:t>
            </a:r>
            <a:r>
              <a:rPr lang="ru-RU" dirty="0" err="1" smtClean="0"/>
              <a:t>Бяково</a:t>
            </a:r>
            <a:r>
              <a:rPr lang="ru-RU" dirty="0" smtClean="0"/>
              <a:t>. Озеро постепенно мелеет.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Высоковское</a:t>
            </a:r>
            <a:r>
              <a:rPr lang="ru-RU" dirty="0" smtClean="0"/>
              <a:t> озеро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42770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Находится в </a:t>
            </a:r>
            <a:r>
              <a:rPr lang="ru-RU" dirty="0" smtClean="0">
                <a:hlinkClick r:id="rId2" tooltip="Ивановский район"/>
              </a:rPr>
              <a:t>Ивановском районе</a:t>
            </a:r>
            <a:r>
              <a:rPr lang="ru-RU" dirty="0" smtClean="0"/>
              <a:t>, в 12 км к северу от Иванова и в 2 км к северо-западу от </a:t>
            </a:r>
            <a:r>
              <a:rPr lang="ru-RU" dirty="0" smtClean="0"/>
              <a:t>села </a:t>
            </a:r>
            <a:r>
              <a:rPr lang="ru-RU" dirty="0" smtClean="0">
                <a:hlinkClick r:id="rId3" tooltip="Озёрный (такой страницы не существует)"/>
              </a:rPr>
              <a:t>Озёрного</a:t>
            </a:r>
            <a:r>
              <a:rPr lang="ru-RU" dirty="0" smtClean="0"/>
              <a:t>. Площадь 36,4 га. Озеро вытянуто с юго-востока на северо-запад на 686 м, ширина - 439 м. Дно торфяное. Берега </a:t>
            </a:r>
            <a:r>
              <a:rPr lang="ru-RU" dirty="0" err="1" smtClean="0"/>
              <a:t>незаросшие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восточном берегу озера расположена деревня </a:t>
            </a:r>
            <a:r>
              <a:rPr lang="ru-RU" dirty="0" smtClean="0">
                <a:hlinkClick r:id="rId4" tooltip="Высоково (Ивановский район) (такой страницы не существует)"/>
              </a:rPr>
              <a:t>Высоково</a:t>
            </a:r>
            <a:r>
              <a:rPr lang="ru-RU" dirty="0" smtClean="0"/>
              <a:t>, где проживают в основном дачники. На южном берегу в окружении берёзовых рощ и векового смешанного леса находится база отдыха "</a:t>
            </a:r>
            <a:r>
              <a:rPr lang="ru-RU" dirty="0" smtClean="0">
                <a:hlinkClick r:id="rId5" tooltip="Берёзовая роща (такой страницы не существует)"/>
              </a:rPr>
              <a:t>Берёзовая роща</a:t>
            </a:r>
            <a:r>
              <a:rPr lang="ru-RU" dirty="0" smtClean="0"/>
              <a:t>".</a:t>
            </a:r>
          </a:p>
          <a:p>
            <a:endParaRPr lang="ru-RU" dirty="0"/>
          </a:p>
        </p:txBody>
      </p:sp>
      <p:pic>
        <p:nvPicPr>
          <p:cNvPr id="2050" name="Picture 2" descr="C:\Users\админ\Desktop\43009b2e2c5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2204864"/>
            <a:ext cx="3720075" cy="2790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</a:t>
            </a:r>
            <a:r>
              <a:rPr lang="ru-RU" dirty="0" err="1" smtClean="0"/>
              <a:t>Серковское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258816" cy="44210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Озеро </a:t>
            </a:r>
            <a:r>
              <a:rPr lang="ru-RU" dirty="0" err="1" smtClean="0"/>
              <a:t>Серковское</a:t>
            </a:r>
            <a:r>
              <a:rPr lang="ru-RU" dirty="0" smtClean="0"/>
              <a:t> расположено в Ивановском районе Ивановской области, в 14 км северо-западнее г. Иванова, в 2 км южнее с. </a:t>
            </a:r>
            <a:r>
              <a:rPr lang="ru-RU" dirty="0" err="1" smtClean="0"/>
              <a:t>Буньково</a:t>
            </a:r>
            <a:r>
              <a:rPr lang="ru-RU" dirty="0" smtClean="0"/>
              <a:t>, в 0,5 км северо-восточнее д. </a:t>
            </a:r>
            <a:r>
              <a:rPr lang="ru-RU" dirty="0" err="1" smtClean="0"/>
              <a:t>Серково</a:t>
            </a:r>
            <a:r>
              <a:rPr lang="ru-RU" dirty="0" smtClean="0"/>
              <a:t>. </a:t>
            </a:r>
            <a:r>
              <a:rPr lang="ru-RU" dirty="0" smtClean="0"/>
              <a:t>Берега озера </a:t>
            </a:r>
            <a:r>
              <a:rPr lang="ru-RU" dirty="0" err="1" smtClean="0"/>
              <a:t>Серковское</a:t>
            </a:r>
            <a:r>
              <a:rPr lang="ru-RU" dirty="0" smtClean="0"/>
              <a:t> на большей части торфяные, низкие, </a:t>
            </a:r>
            <a:r>
              <a:rPr lang="ru-RU" dirty="0" err="1" smtClean="0"/>
              <a:t>сплавинные</a:t>
            </a:r>
            <a:r>
              <a:rPr lang="ru-RU" dirty="0" smtClean="0"/>
              <a:t>, трудно проходимые, местами захламлены стволами деревьев.</a:t>
            </a:r>
            <a:endParaRPr lang="ru-RU" dirty="0"/>
          </a:p>
        </p:txBody>
      </p:sp>
      <p:pic>
        <p:nvPicPr>
          <p:cNvPr id="3074" name="Picture 2" descr="C:\Users\админ\Desktop\Serkovskoe-foto.jpg"/>
          <p:cNvPicPr>
            <a:picLocks noChangeAspect="1" noChangeArrowheads="1"/>
          </p:cNvPicPr>
          <p:nvPr/>
        </p:nvPicPr>
        <p:blipFill>
          <a:blip r:embed="rId2" cstate="print"/>
          <a:srcRect l="31657" b="17959"/>
          <a:stretch>
            <a:fillRect/>
          </a:stretch>
        </p:blipFill>
        <p:spPr bwMode="auto">
          <a:xfrm>
            <a:off x="4788024" y="1772816"/>
            <a:ext cx="3679055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333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Озёра Ивановской области.</vt:lpstr>
      <vt:lpstr>Слайд 2</vt:lpstr>
      <vt:lpstr>Озеро Рубское</vt:lpstr>
      <vt:lpstr>Озеро Святое</vt:lpstr>
      <vt:lpstr>Озеро Валдайское</vt:lpstr>
      <vt:lpstr>Слайд 6</vt:lpstr>
      <vt:lpstr>Высоковское озеро </vt:lpstr>
      <vt:lpstr>Озеро Серковское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Озёра Ивановской области.</dc:title>
  <dc:creator>админ</dc:creator>
  <cp:lastModifiedBy>админ</cp:lastModifiedBy>
  <cp:revision>5</cp:revision>
  <dcterms:created xsi:type="dcterms:W3CDTF">2015-09-27T12:51:09Z</dcterms:created>
  <dcterms:modified xsi:type="dcterms:W3CDTF">2015-10-22T17:15:08Z</dcterms:modified>
</cp:coreProperties>
</file>