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Знаки препинания в бессоюзном сложном предложении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Козменко А. Х.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42938"/>
          <a:ext cx="8229600" cy="5857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105263">
                <a:tc>
                  <a:txBody>
                    <a:bodyPr/>
                    <a:lstStyle/>
                    <a:p>
                      <a:r>
                        <a:rPr lang="ru-RU" dirty="0" smtClean="0"/>
                        <a:t>Знаки препинания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Отношения между простыми</a:t>
                      </a:r>
                      <a:r>
                        <a:rPr lang="ru-RU" baseline="0" dirty="0" smtClean="0"/>
                        <a:t> предложениями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Можно вставить</a:t>
                      </a:r>
                      <a:endParaRPr lang="ru-RU" dirty="0"/>
                    </a:p>
                  </a:txBody>
                  <a:tcPr/>
                </a:tc>
              </a:tr>
              <a:tr h="4752633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           ,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Барка тихо покачивалась на игравшей воде, где-то поскрипывало дерево жалобным звуком, дождь мягко сыпался на палубу.</a:t>
                      </a:r>
                    </a:p>
                    <a:p>
                      <a:r>
                        <a:rPr lang="ru-RU" i="1" dirty="0" smtClean="0"/>
                        <a:t>Облака рассеялись, на темно-синем</a:t>
                      </a:r>
                      <a:r>
                        <a:rPr lang="ru-RU" i="1" baseline="0" dirty="0" smtClean="0"/>
                        <a:t> небе ярко засверкали звёзды.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Одновременность</a:t>
                      </a:r>
                      <a:r>
                        <a:rPr lang="ru-RU" baseline="0" dirty="0" smtClean="0"/>
                        <a:t> явлений</a:t>
                      </a:r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последовательность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И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42938"/>
          <a:ext cx="8229600" cy="5857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105263">
                <a:tc>
                  <a:txBody>
                    <a:bodyPr/>
                    <a:lstStyle/>
                    <a:p>
                      <a:r>
                        <a:rPr lang="ru-RU" dirty="0" smtClean="0"/>
                        <a:t>Знаки препинания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Отношения между простыми</a:t>
                      </a:r>
                      <a:r>
                        <a:rPr lang="ru-RU" baseline="0" dirty="0" smtClean="0"/>
                        <a:t> предложениями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Можно вставить</a:t>
                      </a:r>
                      <a:endParaRPr lang="ru-RU" dirty="0"/>
                    </a:p>
                  </a:txBody>
                  <a:tcPr/>
                </a:tc>
              </a:tr>
              <a:tr h="4752633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           ;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Уже вечерело; солнце скрылось за небольшую осиновую рощу, лежавшую в полуверсте от сада, тень от неё тянулась без конца через неподвижные поля.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Одновременность или последовательность явлений при условии осложнённости простых предложений</a:t>
                      </a:r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42938"/>
          <a:ext cx="8229600" cy="5857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105263">
                <a:tc>
                  <a:txBody>
                    <a:bodyPr/>
                    <a:lstStyle/>
                    <a:p>
                      <a:r>
                        <a:rPr lang="ru-RU" dirty="0" smtClean="0"/>
                        <a:t>Знаки препинания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Отношения между простыми</a:t>
                      </a:r>
                      <a:r>
                        <a:rPr lang="ru-RU" baseline="0" dirty="0" smtClean="0"/>
                        <a:t> предложениями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Можно вставить</a:t>
                      </a:r>
                      <a:endParaRPr lang="ru-RU" dirty="0"/>
                    </a:p>
                  </a:txBody>
                  <a:tcPr/>
                </a:tc>
              </a:tr>
              <a:tr h="4752633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           :</a:t>
                      </a:r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Печален я: со мною друга нет.</a:t>
                      </a:r>
                    </a:p>
                    <a:p>
                      <a:endParaRPr lang="ru-RU" i="1" dirty="0" smtClean="0"/>
                    </a:p>
                    <a:p>
                      <a:r>
                        <a:rPr lang="ru-RU" i="1" dirty="0" smtClean="0"/>
                        <a:t>Страшная мысль мелькнула в уме</a:t>
                      </a:r>
                      <a:r>
                        <a:rPr lang="ru-RU" i="1" baseline="0" dirty="0" smtClean="0"/>
                        <a:t> моём: я вообразил её в руках разбо-</a:t>
                      </a:r>
                    </a:p>
                    <a:p>
                      <a:r>
                        <a:rPr lang="ru-RU" i="1" baseline="0" dirty="0" smtClean="0"/>
                        <a:t>йников.</a:t>
                      </a:r>
                    </a:p>
                    <a:p>
                      <a:endParaRPr lang="ru-RU" i="1" baseline="0" dirty="0" smtClean="0"/>
                    </a:p>
                    <a:p>
                      <a:r>
                        <a:rPr lang="ru-RU" i="1" baseline="0" dirty="0" smtClean="0"/>
                        <a:t>Снял часы, глядит: машина, точно мельница, в пыли.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причинные</a:t>
                      </a:r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пояснительные</a:t>
                      </a:r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дополнительные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Потому что</a:t>
                      </a:r>
                    </a:p>
                    <a:p>
                      <a:r>
                        <a:rPr lang="ru-RU" dirty="0" smtClean="0"/>
                        <a:t>Так как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А именно</a:t>
                      </a:r>
                    </a:p>
                    <a:p>
                      <a:r>
                        <a:rPr lang="ru-RU" dirty="0" smtClean="0"/>
                        <a:t>Как-то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И вижу, как</a:t>
                      </a:r>
                    </a:p>
                    <a:p>
                      <a:r>
                        <a:rPr lang="ru-RU" dirty="0" smtClean="0"/>
                        <a:t>что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42938"/>
          <a:ext cx="8229600" cy="5860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1105263">
                <a:tc>
                  <a:txBody>
                    <a:bodyPr/>
                    <a:lstStyle/>
                    <a:p>
                      <a:r>
                        <a:rPr lang="ru-RU" dirty="0" smtClean="0"/>
                        <a:t>Знаки препинания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Примеры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Отношения между простыми</a:t>
                      </a:r>
                      <a:r>
                        <a:rPr lang="ru-RU" baseline="0" dirty="0" smtClean="0"/>
                        <a:t> предложениями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Можно вставить</a:t>
                      </a:r>
                      <a:endParaRPr lang="ru-RU" dirty="0"/>
                    </a:p>
                  </a:txBody>
                  <a:tcPr/>
                </a:tc>
              </a:tr>
              <a:tr h="4752633"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           -</a:t>
                      </a:r>
                    </a:p>
                    <a:p>
                      <a:endParaRPr lang="ru-RU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 smtClean="0"/>
                        <a:t>Семь раз примерь - один раз отрежь.</a:t>
                      </a:r>
                    </a:p>
                    <a:p>
                      <a:r>
                        <a:rPr lang="ru-RU" i="1" dirty="0" smtClean="0"/>
                        <a:t>Солнце взошло – начинается день.</a:t>
                      </a:r>
                    </a:p>
                    <a:p>
                      <a:r>
                        <a:rPr lang="ru-RU" i="1" dirty="0" smtClean="0"/>
                        <a:t>Закуковала кукушка – сей ячмень.</a:t>
                      </a:r>
                    </a:p>
                    <a:p>
                      <a:endParaRPr lang="ru-RU" i="1" dirty="0" smtClean="0"/>
                    </a:p>
                    <a:p>
                      <a:r>
                        <a:rPr lang="ru-RU" i="1" dirty="0" smtClean="0"/>
                        <a:t>Молвит слово – соловей поёт.</a:t>
                      </a:r>
                    </a:p>
                    <a:p>
                      <a:r>
                        <a:rPr lang="ru-RU" i="1" dirty="0" smtClean="0"/>
                        <a:t>Сыр</a:t>
                      </a:r>
                      <a:r>
                        <a:rPr lang="ru-RU" i="1" baseline="0" dirty="0" smtClean="0"/>
                        <a:t> выпал – с ним была плутовка такова.</a:t>
                      </a:r>
                    </a:p>
                    <a:p>
                      <a:r>
                        <a:rPr lang="ru-RU" i="1" baseline="0" dirty="0" smtClean="0"/>
                        <a:t>Выпала роса – день будет жаркий.</a:t>
                      </a:r>
                      <a:endParaRPr lang="ru-RU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Противительные</a:t>
                      </a:r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Временные 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Условные</a:t>
                      </a:r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Сравнительные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Быстрая смена событий</a:t>
                      </a:r>
                    </a:p>
                    <a:p>
                      <a:endParaRPr lang="ru-RU" baseline="0" dirty="0" smtClean="0"/>
                    </a:p>
                    <a:p>
                      <a:r>
                        <a:rPr lang="ru-RU" baseline="0" dirty="0" smtClean="0"/>
                        <a:t>Вывод, следствие</a:t>
                      </a:r>
                    </a:p>
                    <a:p>
                      <a:endParaRPr lang="ru-RU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А, </a:t>
                      </a:r>
                    </a:p>
                    <a:p>
                      <a:r>
                        <a:rPr lang="ru-RU" dirty="0" smtClean="0"/>
                        <a:t>Но</a:t>
                      </a:r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Когда</a:t>
                      </a:r>
                    </a:p>
                    <a:p>
                      <a:endParaRPr lang="en-US" dirty="0" smtClean="0"/>
                    </a:p>
                    <a:p>
                      <a:r>
                        <a:rPr lang="ru-RU" dirty="0" smtClean="0"/>
                        <a:t>Если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dirty="0" smtClean="0"/>
                        <a:t>Как, будто, точно</a:t>
                      </a: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ru-RU" smtClean="0"/>
                        <a:t>Следовательно</a:t>
                      </a:r>
                      <a:r>
                        <a:rPr lang="ru-RU" dirty="0" smtClean="0"/>
                        <a:t>, значит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Проверочная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Толстые сосульки свисавшие с крыш обтаивали на солнце капли падая с них звонко ударяли о лёд по всем улицам пели песню весны.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 вечерам все изнывали от скуки  кто-то читал старый истрепанный журнал кто-то неумело играл на расстроенной гитаре.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Замечательную книгу мы читаем не один раз в жизни  и каждый раз как бы заново и в этом удивительная судьба авторов золотых книг они не ушли не умерли они вне времени.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Кошки грызутся  мышам приволье.</a:t>
            </a:r>
          </a:p>
          <a:p>
            <a:pPr marL="514350" indent="-514350">
              <a:buAutoNum type="arabicPeriod"/>
            </a:pPr>
            <a:r>
              <a:rPr lang="ru-RU" dirty="0" smtClean="0"/>
              <a:t>И почему взрослые любят всё скучное читать такое скучное не интересно.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Проверочная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Толстые сосульки, свисавшие с крыш, обтаивали на солнце; капли, падая с них, звонко ударяли о лёд, по всем улицам пели песню весны.</a:t>
            </a:r>
          </a:p>
          <a:p>
            <a:pPr marL="514350" indent="-514350">
              <a:buAutoNum type="arabicPeriod"/>
            </a:pPr>
            <a:r>
              <a:rPr lang="ru-RU" dirty="0" smtClean="0"/>
              <a:t>По вечерам все изнывали от скуки:  кто-то читал старый истрепанный журнал, кто-то неумело играл на расстроенной гитаре.</a:t>
            </a:r>
          </a:p>
          <a:p>
            <a:pPr marL="514350" indent="-514350">
              <a:buAutoNum type="arabicPeriod"/>
            </a:pPr>
            <a:r>
              <a:rPr lang="ru-RU" dirty="0" smtClean="0"/>
              <a:t>Замечательную книгу мы читаем не один раз в жизни  и каждый раз как бы заново, и в этом удивительная судьба авторов золотых книг: они не ушли, не умерли, они вне времени.</a:t>
            </a:r>
          </a:p>
          <a:p>
            <a:pPr marL="514350" indent="-514350">
              <a:buAutoNum type="arabicPeriod"/>
            </a:pPr>
            <a:r>
              <a:rPr lang="ru-RU" dirty="0" smtClean="0"/>
              <a:t>Кошки грызутся – мышам приволье.</a:t>
            </a:r>
          </a:p>
          <a:p>
            <a:pPr marL="514350" indent="-514350">
              <a:buAutoNum type="arabicPeriod"/>
            </a:pPr>
            <a:r>
              <a:rPr lang="ru-RU" dirty="0" smtClean="0"/>
              <a:t>И почему взрослые любят всё скучное: читать такое скучное – не интересно.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440</Words>
  <Application>Microsoft Office PowerPoint</Application>
  <PresentationFormat>Экран (4:3)</PresentationFormat>
  <Paragraphs>135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9" baseType="lpstr">
      <vt:lpstr>Апекс</vt:lpstr>
      <vt:lpstr>1_Апекс</vt:lpstr>
      <vt:lpstr>Знаки препинания в бессоюзном сложном предложении</vt:lpstr>
      <vt:lpstr>Слайд 2</vt:lpstr>
      <vt:lpstr>Слайд 3</vt:lpstr>
      <vt:lpstr>Слайд 4</vt:lpstr>
      <vt:lpstr>Слайд 5</vt:lpstr>
      <vt:lpstr>Проверочная работа</vt:lpstr>
      <vt:lpstr>Проверочная работа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Знаки препинания в бессоюзном сложном предложении</dc:title>
  <dc:creator>User</dc:creator>
  <cp:lastModifiedBy>Учитель</cp:lastModifiedBy>
  <cp:revision>9</cp:revision>
  <dcterms:created xsi:type="dcterms:W3CDTF">2014-11-15T04:42:49Z</dcterms:created>
  <dcterms:modified xsi:type="dcterms:W3CDTF">2015-02-11T09:00:02Z</dcterms:modified>
</cp:coreProperties>
</file>