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handoutMasterIdLst>
    <p:handoutMasterId r:id="rId36"/>
  </p:handoutMasterIdLst>
  <p:sldIdLst>
    <p:sldId id="256" r:id="rId6"/>
    <p:sldId id="274" r:id="rId7"/>
    <p:sldId id="258" r:id="rId8"/>
    <p:sldId id="257" r:id="rId9"/>
    <p:sldId id="275" r:id="rId10"/>
    <p:sldId id="276" r:id="rId11"/>
    <p:sldId id="278" r:id="rId12"/>
    <p:sldId id="279" r:id="rId13"/>
    <p:sldId id="286" r:id="rId14"/>
    <p:sldId id="287" r:id="rId15"/>
    <p:sldId id="288" r:id="rId16"/>
    <p:sldId id="289" r:id="rId17"/>
    <p:sldId id="290" r:id="rId18"/>
    <p:sldId id="291" r:id="rId19"/>
    <p:sldId id="268" r:id="rId20"/>
    <p:sldId id="269" r:id="rId21"/>
    <p:sldId id="270" r:id="rId22"/>
    <p:sldId id="271" r:id="rId23"/>
    <p:sldId id="272" r:id="rId24"/>
    <p:sldId id="273" r:id="rId25"/>
    <p:sldId id="292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80" r:id="rId34"/>
    <p:sldId id="293" r:id="rId35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0B80077-4D12-433C-BF75-A33855919C1B}">
          <p14:sldIdLst>
            <p14:sldId id="256"/>
            <p14:sldId id="274"/>
            <p14:sldId id="258"/>
            <p14:sldId id="257"/>
            <p14:sldId id="275"/>
            <p14:sldId id="276"/>
            <p14:sldId id="278"/>
            <p14:sldId id="279"/>
            <p14:sldId id="286"/>
            <p14:sldId id="287"/>
            <p14:sldId id="288"/>
            <p14:sldId id="289"/>
            <p14:sldId id="290"/>
            <p14:sldId id="291"/>
            <p14:sldId id="268"/>
            <p14:sldId id="269"/>
            <p14:sldId id="270"/>
            <p14:sldId id="271"/>
            <p14:sldId id="272"/>
            <p14:sldId id="273"/>
            <p14:sldId id="292"/>
            <p14:sldId id="260"/>
            <p14:sldId id="261"/>
            <p14:sldId id="262"/>
            <p14:sldId id="263"/>
            <p14:sldId id="264"/>
            <p14:sldId id="265"/>
            <p14:sldId id="266"/>
            <p14:sldId id="280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D7AB7-DCBD-4240-8ABA-1BCBD9EFE567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7C94F-9683-41E5-8DBC-D2BDF275A4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54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0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79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396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7CCE7-AF5C-4F6C-88DC-4BDD1B4FB5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45E1E-6C96-4EB0-B7AB-F19C09D3DA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81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5B0AC-F02C-4C66-9D43-F4C95C8CD8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64520-E7D9-4D5D-9444-46AA76E142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75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DB97F-C267-404B-9ACF-B0F3C0A82C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BA9C5-9FFE-413E-BCC5-8AA6351D96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65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4A80-5E38-4EBC-BAC3-66C0751595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7D07-882A-471A-910D-805F124E28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78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22D4D-3EBC-4313-8117-282FD831A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4EDEF-A3C1-427B-8F3D-0DC3B635D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56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C22A9-787B-45AA-B533-A322845687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7ABE4-C1BD-459E-BE72-F648D5E701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63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7B1A-49F5-4FCE-ACCE-420EFB092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59BA1-48BB-4008-8391-5D63FB9E39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38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06EB-F5E2-42D0-BCDF-93F5C726F1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0B907-5FCC-4B5F-8531-A780485A75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8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54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BB6B4-D8C5-4A09-9C06-1CF511ED71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D0DDD-B630-473D-BA03-AD865572BB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59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B8567-CE5F-49DF-B5B3-6633D63682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CFD00-86F2-4567-BFCB-8437871707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13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6AA28-0BBB-4E40-96CF-C863EC4B99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F5CF-35FC-4BC4-AEAA-8F78F20252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16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7CCE7-AF5C-4F6C-88DC-4BDD1B4FB5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45E1E-6C96-4EB0-B7AB-F19C09D3DA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49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5B0AC-F02C-4C66-9D43-F4C95C8CD8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64520-E7D9-4D5D-9444-46AA76E142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61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DB97F-C267-404B-9ACF-B0F3C0A82C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BA9C5-9FFE-413E-BCC5-8AA6351D96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31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4A80-5E38-4EBC-BAC3-66C0751595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7D07-882A-471A-910D-805F124E28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99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22D4D-3EBC-4313-8117-282FD831A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4EDEF-A3C1-427B-8F3D-0DC3B635D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04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C22A9-787B-45AA-B533-A322845687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7ABE4-C1BD-459E-BE72-F648D5E701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36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7B1A-49F5-4FCE-ACCE-420EFB092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59BA1-48BB-4008-8391-5D63FB9E39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2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616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06EB-F5E2-42D0-BCDF-93F5C726F1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0B907-5FCC-4B5F-8531-A780485A75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86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BB6B4-D8C5-4A09-9C06-1CF511ED71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D0DDD-B630-473D-BA03-AD865572BB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3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B8567-CE5F-49DF-B5B3-6633D63682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CFD00-86F2-4567-BFCB-8437871707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9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6AA28-0BBB-4E40-96CF-C863EC4B99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F5CF-35FC-4BC4-AEAA-8F78F20252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10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7CCE7-AF5C-4F6C-88DC-4BDD1B4FB5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45E1E-6C96-4EB0-B7AB-F19C09D3DA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85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5B0AC-F02C-4C66-9D43-F4C95C8CD8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64520-E7D9-4D5D-9444-46AA76E142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53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DB97F-C267-404B-9ACF-B0F3C0A82C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BA9C5-9FFE-413E-BCC5-8AA6351D96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34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4A80-5E38-4EBC-BAC3-66C0751595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7D07-882A-471A-910D-805F124E28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14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22D4D-3EBC-4313-8117-282FD831A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4EDEF-A3C1-427B-8F3D-0DC3B635D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47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C22A9-787B-45AA-B533-A322845687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7ABE4-C1BD-459E-BE72-F648D5E701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9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65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7B1A-49F5-4FCE-ACCE-420EFB092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59BA1-48BB-4008-8391-5D63FB9E39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8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06EB-F5E2-42D0-BCDF-93F5C726F1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0B907-5FCC-4B5F-8531-A780485A75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94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BB6B4-D8C5-4A09-9C06-1CF511ED71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D0DDD-B630-473D-BA03-AD865572BB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17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B8567-CE5F-49DF-B5B3-6633D63682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CFD00-86F2-4567-BFCB-8437871707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64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6AA28-0BBB-4E40-96CF-C863EC4B99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F5CF-35FC-4BC4-AEAA-8F78F20252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46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7CCE7-AF5C-4F6C-88DC-4BDD1B4FB5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45E1E-6C96-4EB0-B7AB-F19C09D3DA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85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5B0AC-F02C-4C66-9D43-F4C95C8CD8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64520-E7D9-4D5D-9444-46AA76E142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80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DB97F-C267-404B-9ACF-B0F3C0A82C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BA9C5-9FFE-413E-BCC5-8AA6351D96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86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4A80-5E38-4EBC-BAC3-66C0751595A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7D07-882A-471A-910D-805F124E28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09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22D4D-3EBC-4313-8117-282FD831A3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4EDEF-A3C1-427B-8F3D-0DC3B635DC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8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0109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C22A9-787B-45AA-B533-A322845687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7ABE4-C1BD-459E-BE72-F648D5E701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43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7B1A-49F5-4FCE-ACCE-420EFB0921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59BA1-48BB-4008-8391-5D63FB9E39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19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06EB-F5E2-42D0-BCDF-93F5C726F1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0B907-5FCC-4B5F-8531-A780485A75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09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BB6B4-D8C5-4A09-9C06-1CF511ED71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D0DDD-B630-473D-BA03-AD865572BB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26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B8567-CE5F-49DF-B5B3-6633D63682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CFD00-86F2-4567-BFCB-8437871707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49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6AA28-0BBB-4E40-96CF-C863EC4B99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F5CF-35FC-4BC4-AEAA-8F78F20252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6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5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99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61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7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0CD73-B6BE-4DF8-809B-735917A38FFF}" type="datetimeFigureOut">
              <a:rPr lang="ru-RU" smtClean="0"/>
              <a:t>01.10.2015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DF593-BB2E-4A5A-B545-B4BBA0468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41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C6CEA7-F742-4383-80F3-2FB0DC71D8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D8E831-1243-4D45-BAD3-9CDB0B8A65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0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C6CEA7-F742-4383-80F3-2FB0DC71D8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D8E831-1243-4D45-BAD3-9CDB0B8A65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4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C6CEA7-F742-4383-80F3-2FB0DC71D8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D8E831-1243-4D45-BAD3-9CDB0B8A65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C6CEA7-F742-4383-80F3-2FB0DC71D8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D8E831-1243-4D45-BAD3-9CDB0B8A65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hyperlink" Target="http://www.rus.newsru.ua/pict/big/133691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951673"/>
            <a:ext cx="8136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Сокровища земли под охраной человечества</a:t>
            </a:r>
            <a:endParaRPr lang="ru-RU" sz="8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8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" y="-1"/>
            <a:ext cx="9139000" cy="60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88224" cy="678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" y="0"/>
            <a:ext cx="7031617" cy="3861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864998"/>
            <a:ext cx="4208088" cy="2993002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50734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3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8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880"/>
            <a:ext cx="9162507" cy="68718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332656"/>
            <a:ext cx="6577442" cy="1080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Гребнистый крокодил</a:t>
            </a:r>
            <a:endParaRPr lang="ru-RU" sz="6000" b="1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9144000" cy="6868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332656"/>
            <a:ext cx="59811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latin typeface="Monotype Corsiva" panose="03010101010201010101" pitchFamily="66" charset="0"/>
              </a:rPr>
              <a:t>Морская черепаха</a:t>
            </a:r>
          </a:p>
        </p:txBody>
      </p:sp>
    </p:spTree>
    <p:extLst>
      <p:ext uri="{BB962C8B-B14F-4D97-AF65-F5344CB8AC3E}">
        <p14:creationId xmlns:p14="http://schemas.microsoft.com/office/powerpoint/2010/main" val="2050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" y="0"/>
            <a:ext cx="4668011" cy="35010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03" y="4234506"/>
            <a:ext cx="36856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жука-геркулеса</a:t>
            </a:r>
            <a:endParaRPr lang="ru-RU" sz="4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226" y="3501008"/>
            <a:ext cx="5224890" cy="33569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90247" y="1052736"/>
            <a:ext cx="24641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Monotype Corsiva" panose="03010101010201010101" pitchFamily="66" charset="0"/>
              </a:rPr>
              <a:t>Личинка</a:t>
            </a:r>
          </a:p>
        </p:txBody>
      </p:sp>
    </p:spTree>
    <p:extLst>
      <p:ext uri="{BB962C8B-B14F-4D97-AF65-F5344CB8AC3E}">
        <p14:creationId xmlns:p14="http://schemas.microsoft.com/office/powerpoint/2010/main" val="17573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6502" y="5013176"/>
            <a:ext cx="527099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Орангутанг</a:t>
            </a:r>
          </a:p>
        </p:txBody>
      </p:sp>
    </p:spTree>
    <p:extLst>
      <p:ext uri="{BB962C8B-B14F-4D97-AF65-F5344CB8AC3E}">
        <p14:creationId xmlns:p14="http://schemas.microsoft.com/office/powerpoint/2010/main" val="3065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" y="0"/>
            <a:ext cx="9174565" cy="6093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44021" y="6057836"/>
            <a:ext cx="39148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atin typeface="Monotype Corsiva" panose="03010101010201010101" pitchFamily="66" charset="0"/>
              </a:rPr>
              <a:t>Белый носорог</a:t>
            </a:r>
          </a:p>
        </p:txBody>
      </p:sp>
    </p:spTree>
    <p:extLst>
      <p:ext uri="{BB962C8B-B14F-4D97-AF65-F5344CB8AC3E}">
        <p14:creationId xmlns:p14="http://schemas.microsoft.com/office/powerpoint/2010/main" val="29048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085184"/>
            <a:ext cx="73468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FFFF00"/>
                </a:solidFill>
                <a:latin typeface="Monotype Corsiva" panose="03010101010201010101" pitchFamily="66" charset="0"/>
              </a:rPr>
              <a:t>Большой Барьерный риф</a:t>
            </a:r>
          </a:p>
        </p:txBody>
      </p:sp>
    </p:spTree>
    <p:extLst>
      <p:ext uri="{BB962C8B-B14F-4D97-AF65-F5344CB8AC3E}">
        <p14:creationId xmlns:p14="http://schemas.microsoft.com/office/powerpoint/2010/main" val="362500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048" y="0"/>
            <a:ext cx="9214048" cy="69105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3956" y="476672"/>
            <a:ext cx="26260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>
                <a:solidFill>
                  <a:srgbClr val="FFFF00"/>
                </a:solidFill>
                <a:latin typeface="Monotype Corsiva" panose="03010101010201010101" pitchFamily="66" charset="0"/>
              </a:rPr>
              <a:t>Панда</a:t>
            </a:r>
          </a:p>
        </p:txBody>
      </p:sp>
    </p:spTree>
    <p:extLst>
      <p:ext uri="{BB962C8B-B14F-4D97-AF65-F5344CB8AC3E}">
        <p14:creationId xmlns:p14="http://schemas.microsoft.com/office/powerpoint/2010/main" val="21856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96752"/>
            <a:ext cx="595266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0" y="188640"/>
            <a:ext cx="511241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140968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Всемирный фонд дикой природы (WWF) назвал десять животных, популяциям которых грозит гибель из-за глобального изменения климата на нашей планете.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"По оценкам ученых, если выбросы парниковых газов останутся на прежнем уровне, к 2050 году исчезнет четверть известных нам сегодня видов животных и растений", - говорится в составленном экологами списке животных, находящихся под угрозой исчезновения.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6" y="0"/>
            <a:ext cx="9168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к 2050 году могут исчезнуть белый медведь, бенгальский тигр и кенгуру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02" y="145808"/>
            <a:ext cx="4293778" cy="314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03774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491841510_6520ecc3c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36" y="3573016"/>
            <a:ext cx="4506644" cy="303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3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47484036_a13def95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5" y="733484"/>
            <a:ext cx="7581097" cy="521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7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http://www.povodok.ru/pics/art78/art771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00" y="3196113"/>
            <a:ext cx="4895900" cy="367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1321844706_05a5330e1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913"/>
            <a:ext cx="4296861" cy="30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72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2753928764_5844f299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23"/>
            <a:ext cx="4859338" cy="402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2408799167_935472bb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289"/>
            <a:ext cx="4480407" cy="357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2402056768_c734c40b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" y="-1"/>
            <a:ext cx="4713551" cy="374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3095741365_795f0da31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9255"/>
            <a:ext cx="4683129" cy="392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91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560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– не умен, – сказал мне мудрец.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Посмотри, что творит на Земле он!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век он природу разрушит вконец,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 нее был когда-то влюблен он».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верили предки, что природа – краса.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«Охраняйте ее!» – говорили.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мы в родные глядим небеса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окна, седые от пыли.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 Что случилось на шаре земном?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люди все вдруг поглупели?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ведь страшно проснуться в доме своем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весной не услышать капели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asov.ucoz.com/_ph/20/2/5194356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700808"/>
            <a:ext cx="4342661" cy="32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276872"/>
            <a:ext cx="2314898" cy="2599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2640464"/>
            <a:ext cx="2110654" cy="1872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70481" y="548680"/>
            <a:ext cx="5570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Monotype Corsiva" panose="03010101010201010101" pitchFamily="66" charset="0"/>
              </a:rPr>
              <a:t>Оцени свою работу на уроке</a:t>
            </a:r>
          </a:p>
        </p:txBody>
      </p:sp>
    </p:spTree>
    <p:extLst>
      <p:ext uri="{BB962C8B-B14F-4D97-AF65-F5344CB8AC3E}">
        <p14:creationId xmlns:p14="http://schemas.microsoft.com/office/powerpoint/2010/main" val="11543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8660"/>
            <a:ext cx="817341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38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1152128"/>
          </a:xfrm>
        </p:spPr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196752"/>
            <a:ext cx="7344816" cy="444204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3600" u="sng" dirty="0" smtClean="0">
                <a:solidFill>
                  <a:schemeClr val="tx1"/>
                </a:solidFill>
              </a:rPr>
              <a:t>Программный уровень 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Прочитать текст 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на стр. 54-56 учебника и ответить на вопросы рубрики 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«Проверь себя»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2. </a:t>
            </a:r>
            <a:r>
              <a:rPr lang="ru-RU" sz="3600" u="sng" dirty="0">
                <a:solidFill>
                  <a:schemeClr val="tx1"/>
                </a:solidFill>
              </a:rPr>
              <a:t>Уровень </a:t>
            </a:r>
            <a:r>
              <a:rPr lang="ru-RU" sz="3600" u="sng">
                <a:solidFill>
                  <a:schemeClr val="tx1"/>
                </a:solidFill>
              </a:rPr>
              <a:t>повышенной </a:t>
            </a:r>
            <a:r>
              <a:rPr lang="ru-RU" sz="3600" u="sng" smtClean="0">
                <a:solidFill>
                  <a:schemeClr val="tx1"/>
                </a:solidFill>
              </a:rPr>
              <a:t>сложности </a:t>
            </a:r>
            <a:endParaRPr lang="ru-RU" sz="3600" u="sng" dirty="0" smtClean="0">
              <a:solidFill>
                <a:schemeClr val="tx1"/>
              </a:solidFill>
            </a:endParaRPr>
          </a:p>
          <a:p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>
                <a:solidFill>
                  <a:schemeClr val="tx1"/>
                </a:solidFill>
              </a:rPr>
              <a:t>С</a:t>
            </a:r>
            <a:r>
              <a:rPr lang="ru-RU" sz="3600" dirty="0" smtClean="0">
                <a:solidFill>
                  <a:schemeClr val="tx1"/>
                </a:solidFill>
              </a:rPr>
              <a:t>оставить рассказ-размышление на тему «Каким бы я хотел видеть окружающий нас мир»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0"/>
            <a:ext cx="9168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2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1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138</Words>
  <Application>Microsoft Office PowerPoint</Application>
  <PresentationFormat>Экран (4:3)</PresentationFormat>
  <Paragraphs>20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Monotype Corsiva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Бителева Ольга</cp:lastModifiedBy>
  <cp:revision>37</cp:revision>
  <cp:lastPrinted>2015-10-01T14:23:29Z</cp:lastPrinted>
  <dcterms:created xsi:type="dcterms:W3CDTF">2015-09-24T14:24:41Z</dcterms:created>
  <dcterms:modified xsi:type="dcterms:W3CDTF">2015-10-01T14:25:12Z</dcterms:modified>
</cp:coreProperties>
</file>