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4" r:id="rId2"/>
    <p:sldId id="308" r:id="rId3"/>
    <p:sldId id="285" r:id="rId4"/>
    <p:sldId id="291" r:id="rId5"/>
    <p:sldId id="293" r:id="rId6"/>
    <p:sldId id="290" r:id="rId7"/>
    <p:sldId id="280" r:id="rId8"/>
    <p:sldId id="294" r:id="rId9"/>
    <p:sldId id="317" r:id="rId10"/>
    <p:sldId id="281" r:id="rId11"/>
    <p:sldId id="295" r:id="rId12"/>
    <p:sldId id="296" r:id="rId13"/>
    <p:sldId id="310" r:id="rId14"/>
    <p:sldId id="297" r:id="rId15"/>
    <p:sldId id="298" r:id="rId16"/>
    <p:sldId id="299" r:id="rId17"/>
    <p:sldId id="312" r:id="rId18"/>
    <p:sldId id="300" r:id="rId19"/>
    <p:sldId id="301" r:id="rId20"/>
    <p:sldId id="313" r:id="rId21"/>
    <p:sldId id="302" r:id="rId22"/>
    <p:sldId id="314" r:id="rId23"/>
    <p:sldId id="303" r:id="rId24"/>
    <p:sldId id="318" r:id="rId25"/>
    <p:sldId id="282" r:id="rId26"/>
    <p:sldId id="319" r:id="rId27"/>
    <p:sldId id="315" r:id="rId28"/>
    <p:sldId id="305" r:id="rId29"/>
    <p:sldId id="306" r:id="rId30"/>
    <p:sldId id="30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87;&#1082;\Desktop\&#1076;&#1077;&#1085;&#1100;%20&#1091;&#1095;&#1080;&#1090;&#1077;&#1083;&#1103;%202013\ea0f901473bd5568df7667e16abb.mp4" TargetMode="Externa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ea7a8917d03eb6849770b41beaf2e3fb.mp3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&#1085;&#1072;&#1082;&#1090;&#1102;&#1088;&#1085;%20&#1096;&#1086;&#1087;&#1077;&#1085;&#1072;2.mp3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ea7a8917d03eb6849770b41beaf2e3fb.mp3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gif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ea7a8917d03eb6849770b41beaf2e3fb.mp3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ea7a8917d03eb6849770b41beaf2e3fb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ea7a8917d03eb6849770b41beaf2e3fb.mp3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ea7a8917d03eb6849770b41beaf2e3fb.mp3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87;&#1082;\Desktop\&#1076;&#1077;&#1085;&#1100;%20&#1091;&#1095;&#1080;&#1090;&#1077;&#1083;&#1103;%202013\&#1057;%20&#1044;&#1053;&#1045;&#1052;%20&#1059;&#1063;&#1048;&#1058;&#1045;&#1051;&#1071;!.wmv.mp4" TargetMode="Externa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0.gif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ea7a8917d03eb6849770b41beaf2e3fb.mp3" TargetMode="Externa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ea7a8917d03eb6849770b41beaf2e3fb.mp3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87;&#1082;\Desktop\&#1076;&#1077;&#1085;&#1100;%20&#1091;&#1095;&#1080;&#1090;&#1077;&#1083;&#1103;%202013\39d0e20842a0afca319742341d66.mp4" TargetMode="External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ea7a8917d03eb6849770b41beaf2e3fb.mp3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87;&#1082;\Desktop\&#1076;&#1077;&#1085;&#1100;%20&#1091;&#1095;&#1080;&#1090;&#1077;&#1083;&#1103;%202013\Den_uchitely.wm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87;&#1082;\Desktop\&#1076;&#1077;&#1085;&#1100;%20&#1091;&#1095;&#1080;&#1090;&#1077;&#1083;&#1103;%202013\&#1057;%20&#1076;&#1085;&#1077;&#1084;%20&#1091;&#1095;&#1080;&#1090;&#1077;&#1083;&#1103;%20!.mp4" TargetMode="Externa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&#1089;&#1087;&#1086;&#1082;&#1086;&#1081;&#1085;&#1086;&#1081;%20&#1085;&#1086;&#1095;&#1080;.mp3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87;&#1082;\Desktop\&#1076;&#1077;&#1085;&#1100;%20&#1091;&#1095;&#1080;&#1090;&#1077;&#1083;&#1103;%202013\&#1057;&#1086;&#1083;&#1085;&#1077;&#1095;&#1085;&#1072;&#1103;%20&#1089;&#1080;&#1089;&#1090;&#1077;&#1084;&#1072;.%20&#1050;&#1086;&#1089;&#1084;&#1080;&#1095;&#1077;&#1089;&#1082;&#1072;&#1103;%20&#1084;&#1091;&#1079;&#1099;&#1082;&#1072;.%20Space%20Music.mp4" TargetMode="Externa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87;&#1082;\Desktop\&#1076;&#1077;&#1085;&#1100;%20&#1091;&#1095;&#1080;&#1090;&#1077;&#1083;&#1103;%202013\ea7a8917d03eb6849770b41beaf2e3fb.mp3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0_98a63_5fc104e8_X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0f901473bd5568df7667e16abb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пк\Desktop\580339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mothereart_imska72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пк\Desktop\школьные фото\шк. фото для печати\DSC02279.JPG"/>
          <p:cNvPicPr/>
          <p:nvPr/>
        </p:nvPicPr>
        <p:blipFill>
          <a:blip r:embed="rId4" cstate="print"/>
          <a:srcRect l="53073" t="9972" r="17103" b="22507"/>
          <a:stretch>
            <a:fillRect/>
          </a:stretch>
        </p:blipFill>
        <p:spPr bwMode="auto">
          <a:xfrm>
            <a:off x="142844" y="142852"/>
            <a:ext cx="24145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ea7a8917d03eb6849770b41beaf2e3f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6000760" y="6286520"/>
            <a:ext cx="304800" cy="304800"/>
          </a:xfrm>
          <a:prstGeom prst="rect">
            <a:avLst/>
          </a:prstGeom>
        </p:spPr>
      </p:pic>
      <p:pic>
        <p:nvPicPr>
          <p:cNvPr id="5" name="Рисунок 4" descr="C:\Users\пк\Desktop\123\P1050723.JPG"/>
          <p:cNvPicPr/>
          <p:nvPr/>
        </p:nvPicPr>
        <p:blipFill>
          <a:blip r:embed="rId6" cstate="print"/>
          <a:srcRect l="6900" r="44315" b="34161"/>
          <a:stretch>
            <a:fillRect/>
          </a:stretch>
        </p:blipFill>
        <p:spPr bwMode="auto">
          <a:xfrm>
            <a:off x="6643702" y="4000504"/>
            <a:ext cx="250029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71736" y="500042"/>
            <a:ext cx="53578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ДИНАСТИАС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нактюрн шопена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0_836a6_ad4b4e_X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58033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пк\Desktop\школьные фото\шк. фото для печати\DSC02250.JPG"/>
          <p:cNvPicPr/>
          <p:nvPr/>
        </p:nvPicPr>
        <p:blipFill>
          <a:blip r:embed="rId4" cstate="print"/>
          <a:srcRect t="30484" r="75468" b="9402"/>
          <a:stretch>
            <a:fillRect/>
          </a:stretch>
        </p:blipFill>
        <p:spPr bwMode="auto">
          <a:xfrm>
            <a:off x="0" y="0"/>
            <a:ext cx="1957359" cy="2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к\Desktop\школьные фото\шк. фото для печати\DSC02250.JPG"/>
          <p:cNvPicPr/>
          <p:nvPr/>
        </p:nvPicPr>
        <p:blipFill>
          <a:blip r:embed="rId4" cstate="print"/>
          <a:srcRect l="24532" t="28205" r="52699" b="10541"/>
          <a:stretch>
            <a:fillRect/>
          </a:stretch>
        </p:blipFill>
        <p:spPr bwMode="auto">
          <a:xfrm>
            <a:off x="7286644" y="0"/>
            <a:ext cx="1857356" cy="247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\Desktop\школьные фото\шк. фото для печати\DSC02250.JPG"/>
          <p:cNvPicPr/>
          <p:nvPr/>
        </p:nvPicPr>
        <p:blipFill>
          <a:blip r:embed="rId5" cstate="print"/>
          <a:srcRect l="46499" t="20798" r="31855" b="21367"/>
          <a:stretch>
            <a:fillRect/>
          </a:stretch>
        </p:blipFill>
        <p:spPr bwMode="auto">
          <a:xfrm>
            <a:off x="0" y="4286256"/>
            <a:ext cx="200023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к\Desktop\школьные фото\шк. фото для печати\DSC02250.JPG"/>
          <p:cNvPicPr/>
          <p:nvPr/>
        </p:nvPicPr>
        <p:blipFill>
          <a:blip r:embed="rId6" cstate="print"/>
          <a:srcRect l="67825" t="10826" r="4749" b="24501"/>
          <a:stretch>
            <a:fillRect/>
          </a:stretch>
        </p:blipFill>
        <p:spPr bwMode="auto">
          <a:xfrm>
            <a:off x="7215206" y="4143380"/>
            <a:ext cx="192879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a7a8917d03eb6849770b41beaf2e3f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6286512" y="6215082"/>
            <a:ext cx="304800" cy="304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55692" y="2500306"/>
            <a:ext cx="46326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БУКВАРСК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mothereart_imska72j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пк\Desktop\школьные фото\сотрудники\DSC01171.JPG"/>
          <p:cNvPicPr/>
          <p:nvPr/>
        </p:nvPicPr>
        <p:blipFill>
          <a:blip r:embed="rId4" cstate="print"/>
          <a:srcRect l="28701" t="19017" r="32977" b="21795"/>
          <a:stretch>
            <a:fillRect/>
          </a:stretch>
        </p:blipFill>
        <p:spPr bwMode="auto">
          <a:xfrm>
            <a:off x="0" y="0"/>
            <a:ext cx="22764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к\Desktop\школьные фото\сотрудники\DSC01174.JPG"/>
          <p:cNvPicPr/>
          <p:nvPr/>
        </p:nvPicPr>
        <p:blipFill>
          <a:blip r:embed="rId5" cstate="print"/>
          <a:srcRect l="39444" t="34615" r="24319" b="2991"/>
          <a:stretch>
            <a:fillRect/>
          </a:stretch>
        </p:blipFill>
        <p:spPr bwMode="auto">
          <a:xfrm>
            <a:off x="6991350" y="0"/>
            <a:ext cx="21526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\Desktop\школьные фото\сотрудники\DSC01190.JPG"/>
          <p:cNvPicPr/>
          <p:nvPr/>
        </p:nvPicPr>
        <p:blipFill>
          <a:blip r:embed="rId6" cstate="print"/>
          <a:srcRect l="57402" t="20940" b="9188"/>
          <a:stretch>
            <a:fillRect/>
          </a:stretch>
        </p:blipFill>
        <p:spPr bwMode="auto">
          <a:xfrm>
            <a:off x="0" y="3743325"/>
            <a:ext cx="25304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к\Desktop\школьные фото\шк. фото для печати\DSC01026.JPG"/>
          <p:cNvPicPr/>
          <p:nvPr/>
        </p:nvPicPr>
        <p:blipFill>
          <a:blip r:embed="rId7" cstate="print"/>
          <a:srcRect l="29022" t="37393" r="38268" b="10043"/>
          <a:stretch>
            <a:fillRect/>
          </a:stretch>
        </p:blipFill>
        <p:spPr bwMode="auto">
          <a:xfrm>
            <a:off x="6929454" y="4286256"/>
            <a:ext cx="2214546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a7a8917d03eb6849770b41beaf2e3f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6286512" y="6215082"/>
            <a:ext cx="304800" cy="304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4282" y="2967335"/>
            <a:ext cx="8929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ПЛЮСМИНУСРУСЧИТ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анимашки о космосе\GIAQHJIvitxstz12832017067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ea7a8917d03eb6849770b41beaf2e3f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000760" y="6215082"/>
            <a:ext cx="304800" cy="304800"/>
          </a:xfrm>
          <a:prstGeom prst="rect">
            <a:avLst/>
          </a:prstGeom>
        </p:spPr>
      </p:pic>
      <p:pic>
        <p:nvPicPr>
          <p:cNvPr id="4" name="Рисунок 3" descr="C:\Users\пк\Desktop\школьные фото\шк. фото для печати\DSC02258.JPG"/>
          <p:cNvPicPr/>
          <p:nvPr/>
        </p:nvPicPr>
        <p:blipFill>
          <a:blip r:embed="rId5" cstate="print"/>
          <a:srcRect l="42597" t="32194" r="31534"/>
          <a:stretch>
            <a:fillRect/>
          </a:stretch>
        </p:blipFill>
        <p:spPr bwMode="auto">
          <a:xfrm>
            <a:off x="214282" y="0"/>
            <a:ext cx="235742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\Desktop\школьные фото\шк. фото для печати\DSC01133.JPG"/>
          <p:cNvPicPr/>
          <p:nvPr/>
        </p:nvPicPr>
        <p:blipFill>
          <a:blip r:embed="rId6" cstate="print"/>
          <a:srcRect l="59487" r="4324" b="41453"/>
          <a:stretch>
            <a:fillRect/>
          </a:stretch>
        </p:blipFill>
        <p:spPr bwMode="auto">
          <a:xfrm>
            <a:off x="6500826" y="3962398"/>
            <a:ext cx="2438402" cy="289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21" y="2967335"/>
            <a:ext cx="88582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АКВАРЕЛЬКАЛЯЛЯФИЗ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день учителя 2013\172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50722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ea7a8917d03eb6849770b41beaf2e3f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143900" y="6215082"/>
            <a:ext cx="304800" cy="304800"/>
          </a:xfrm>
          <a:prstGeom prst="rect">
            <a:avLst/>
          </a:prstGeom>
        </p:spPr>
      </p:pic>
      <p:pic>
        <p:nvPicPr>
          <p:cNvPr id="4" name="Рисунок 3" descr="C:\Users\пк\Desktop\школьные фото\шк. фото для печати\DSC02266.JPG"/>
          <p:cNvPicPr/>
          <p:nvPr/>
        </p:nvPicPr>
        <p:blipFill>
          <a:blip r:embed="rId5" cstate="print"/>
          <a:srcRect l="28541" t="21083" r="37306"/>
          <a:stretch>
            <a:fillRect/>
          </a:stretch>
        </p:blipFill>
        <p:spPr bwMode="auto">
          <a:xfrm>
            <a:off x="357158" y="214290"/>
            <a:ext cx="23574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\Desktop\школьные фото\сотрудники\DSC01177.JPG"/>
          <p:cNvPicPr/>
          <p:nvPr/>
        </p:nvPicPr>
        <p:blipFill>
          <a:blip r:embed="rId6" cstate="print"/>
          <a:srcRect l="31748" t="22222" r="33458" b="20727"/>
          <a:stretch>
            <a:fillRect/>
          </a:stretch>
        </p:blipFill>
        <p:spPr bwMode="auto">
          <a:xfrm>
            <a:off x="6000760" y="1571612"/>
            <a:ext cx="235745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3929066"/>
            <a:ext cx="47863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ИСТОРИКС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Desktop\81386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ea7a8917d03eb6849770b41beaf2e3f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857884" y="6286520"/>
            <a:ext cx="304800" cy="304800"/>
          </a:xfrm>
          <a:prstGeom prst="rect">
            <a:avLst/>
          </a:prstGeom>
        </p:spPr>
      </p:pic>
      <p:pic>
        <p:nvPicPr>
          <p:cNvPr id="5" name="Рисунок 4" descr="C:\Users\пк\Desktop\конференция - ФОТО\SAM_4910.JPG"/>
          <p:cNvPicPr/>
          <p:nvPr/>
        </p:nvPicPr>
        <p:blipFill>
          <a:blip r:embed="rId5" cstate="print"/>
          <a:srcRect l="34955" t="25361" r="26884" b="30529"/>
          <a:stretch>
            <a:fillRect/>
          </a:stretch>
        </p:blipFill>
        <p:spPr bwMode="auto">
          <a:xfrm>
            <a:off x="428596" y="357166"/>
            <a:ext cx="22669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к\Desktop\Documents\школьные фото\123\P1050721.JPG"/>
          <p:cNvPicPr/>
          <p:nvPr/>
        </p:nvPicPr>
        <p:blipFill>
          <a:blip r:embed="rId6" cstate="print"/>
          <a:srcRect l="31908" t="6218" r="28648" b="38320"/>
          <a:stretch>
            <a:fillRect/>
          </a:stretch>
        </p:blipFill>
        <p:spPr bwMode="auto">
          <a:xfrm>
            <a:off x="6500826" y="3429000"/>
            <a:ext cx="23431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55692" y="2967335"/>
            <a:ext cx="4785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ДЕФБИОГЕОГ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 ДНЕМ УЧИТЕЛЯ!.wm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пк\Desktop\0_9c48a_38b32695_XL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день учителя 2013\05102012 uzit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\Desktop\день учителя 2013\анимашки о космосе\61577335_1279217587_fentezi_36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пк\Desktop\школьные фото\фото к юбилею шк\DSC02266.JPG"/>
          <p:cNvPicPr/>
          <p:nvPr/>
        </p:nvPicPr>
        <p:blipFill>
          <a:blip r:embed="rId4" cstate="print"/>
          <a:srcRect t="17664" r="70337" b="8832"/>
          <a:stretch>
            <a:fillRect/>
          </a:stretch>
        </p:blipFill>
        <p:spPr bwMode="auto">
          <a:xfrm>
            <a:off x="214282" y="214290"/>
            <a:ext cx="17621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к\Desktop\школьные фото\сотрудники\DSC01178.JPG"/>
          <p:cNvPicPr/>
          <p:nvPr/>
        </p:nvPicPr>
        <p:blipFill>
          <a:blip r:embed="rId5" cstate="print"/>
          <a:srcRect l="29663" t="20513" r="29129" b="13462"/>
          <a:stretch>
            <a:fillRect/>
          </a:stretch>
        </p:blipFill>
        <p:spPr bwMode="auto">
          <a:xfrm>
            <a:off x="214282" y="3929066"/>
            <a:ext cx="2286016" cy="272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\Desktop\школьные фото\с юбилея школы\DSC02592.JPG"/>
          <p:cNvPicPr/>
          <p:nvPr/>
        </p:nvPicPr>
        <p:blipFill>
          <a:blip r:embed="rId6" cstate="print"/>
          <a:srcRect l="15553" t="5556" r="49332" b="28419"/>
          <a:stretch>
            <a:fillRect/>
          </a:stretch>
        </p:blipFill>
        <p:spPr bwMode="auto">
          <a:xfrm>
            <a:off x="2071670" y="1071546"/>
            <a:ext cx="20859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ea7a8917d03eb6849770b41beaf2e3f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  <p:pic>
        <p:nvPicPr>
          <p:cNvPr id="7" name="Рисунок 6" descr="C:\Users\пк\Desktop\123\P1050704.JPG"/>
          <p:cNvPicPr/>
          <p:nvPr/>
        </p:nvPicPr>
        <p:blipFill>
          <a:blip r:embed="rId8" cstate="print"/>
          <a:srcRect l="34151" r="9880" b="58315"/>
          <a:stretch>
            <a:fillRect/>
          </a:stretch>
        </p:blipFill>
        <p:spPr bwMode="auto">
          <a:xfrm>
            <a:off x="3214678" y="4071942"/>
            <a:ext cx="2643206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43372" y="928670"/>
            <a:ext cx="50006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ТРУДОГОЛИКС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день учителя 2013\1349541290.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к\Desktop\день учителя 2013\анимашки о космосе\modern_planet-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3" name="ea7a8917d03eb6849770b41beaf2e3f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4" name="Рисунок 3" descr="C:\Users\пк\Desktop\школьные фото\сотрудники\DSC01173.JPG"/>
          <p:cNvPicPr/>
          <p:nvPr/>
        </p:nvPicPr>
        <p:blipFill>
          <a:blip r:embed="rId5" cstate="print"/>
          <a:srcRect l="33030" t="43803" r="32977"/>
          <a:stretch>
            <a:fillRect/>
          </a:stretch>
        </p:blipFill>
        <p:spPr bwMode="auto">
          <a:xfrm>
            <a:off x="0" y="0"/>
            <a:ext cx="20193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\Desktop\школьные фото\шк. фото для печати\IMG_2711.JPG"/>
          <p:cNvPicPr/>
          <p:nvPr/>
        </p:nvPicPr>
        <p:blipFill>
          <a:blip r:embed="rId6" cstate="print"/>
          <a:srcRect l="44735" t="12821" r="11961" b="22756"/>
          <a:stretch>
            <a:fillRect/>
          </a:stretch>
        </p:blipFill>
        <p:spPr bwMode="auto">
          <a:xfrm>
            <a:off x="1571604" y="1500174"/>
            <a:ext cx="2571750" cy="287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к\Desktop\школьные фото\шк. фото для печати\DSC00291.JPG"/>
          <p:cNvPicPr/>
          <p:nvPr/>
        </p:nvPicPr>
        <p:blipFill>
          <a:blip r:embed="rId7" cstate="print"/>
          <a:srcRect l="26777" t="7051" r="47889" b="36966"/>
          <a:stretch>
            <a:fillRect/>
          </a:stretch>
        </p:blipFill>
        <p:spPr bwMode="auto">
          <a:xfrm>
            <a:off x="3786182" y="3857628"/>
            <a:ext cx="185738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к\Desktop\123\P1050776.JPG"/>
          <p:cNvPicPr/>
          <p:nvPr/>
        </p:nvPicPr>
        <p:blipFill>
          <a:blip r:embed="rId8" cstate="print"/>
          <a:srcRect l="35756" r="15541" b="60476"/>
          <a:stretch>
            <a:fillRect/>
          </a:stretch>
        </p:blipFill>
        <p:spPr bwMode="auto">
          <a:xfrm>
            <a:off x="6677028" y="0"/>
            <a:ext cx="246697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643306" y="2967335"/>
            <a:ext cx="57150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ВОСПИТШКОЛАС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ocuments\мой сценарии к 1 сент 2013\картинки к 1 сент\87763731_2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9d0e20842a0afca319742341d6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пк\Desktop\mothereart_imska72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день учителя 2013\анимашки о космосе\94c0d6272892cf4193416a98333ccc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ea7a8917d03eb6849770b41beaf2e3f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  <p:pic>
        <p:nvPicPr>
          <p:cNvPr id="4" name="Рисунок 3" descr="C:\Users\пк\Desktop\Documents\школьные фото\123\P1050713.JPG"/>
          <p:cNvPicPr/>
          <p:nvPr/>
        </p:nvPicPr>
        <p:blipFill>
          <a:blip r:embed="rId5" cstate="print"/>
          <a:srcRect l="32870" t="23391" r="29266" b="38861"/>
          <a:stretch>
            <a:fillRect/>
          </a:stretch>
        </p:blipFill>
        <p:spPr bwMode="auto">
          <a:xfrm>
            <a:off x="428596" y="2428868"/>
            <a:ext cx="22510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\Desktop\Documents\школьные фото\123\P1050698.JPG"/>
          <p:cNvPicPr/>
          <p:nvPr/>
        </p:nvPicPr>
        <p:blipFill>
          <a:blip r:embed="rId6" cstate="print"/>
          <a:srcRect l="8667" t="4573" r="56665" b="53333"/>
          <a:stretch>
            <a:fillRect/>
          </a:stretch>
        </p:blipFill>
        <p:spPr bwMode="auto">
          <a:xfrm>
            <a:off x="3000364" y="214290"/>
            <a:ext cx="20574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к\Desktop\Documents\школьные фото\123\P1050673.JPG"/>
          <p:cNvPicPr/>
          <p:nvPr/>
        </p:nvPicPr>
        <p:blipFill>
          <a:blip r:embed="rId7" cstate="print"/>
          <a:srcRect l="37856" t="1673" r="26474" b="60223"/>
          <a:stretch>
            <a:fillRect/>
          </a:stretch>
        </p:blipFill>
        <p:spPr bwMode="auto">
          <a:xfrm>
            <a:off x="3071802" y="4619623"/>
            <a:ext cx="2143125" cy="223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786050" y="3357562"/>
            <a:ext cx="63579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УПРАВЛЕНИУМ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esktop\день учителя 2013\0_9c48a_38b32695_X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n_uchitel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 днем учителя !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пк\Desktop\78686056_9966603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esktop\0_9c48a_38b32695_X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\Desktop\8879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спокойной ноч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592933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лнечная система. Космическая музыка. Space Music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пк\Desktop\81386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анимашки о космосе\61577335_1279217587_fentezi_36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пк\Desktop\школьные фото\фото к юбилею шк\IMG_2569.JPG"/>
          <p:cNvPicPr/>
          <p:nvPr/>
        </p:nvPicPr>
        <p:blipFill>
          <a:blip r:embed="rId4" cstate="print"/>
          <a:srcRect l="37360" t="19231" r="32496" b="30769"/>
          <a:stretch>
            <a:fillRect/>
          </a:stretch>
        </p:blipFill>
        <p:spPr bwMode="auto">
          <a:xfrm>
            <a:off x="0" y="0"/>
            <a:ext cx="1928794" cy="25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к\Desktop\школьные фото\шк. фото для печати\DSC02279.JPG"/>
          <p:cNvPicPr/>
          <p:nvPr/>
        </p:nvPicPr>
        <p:blipFill>
          <a:blip r:embed="rId5" cstate="print"/>
          <a:srcRect l="15553" t="16524" r="46125"/>
          <a:stretch>
            <a:fillRect/>
          </a:stretch>
        </p:blipFill>
        <p:spPr bwMode="auto">
          <a:xfrm>
            <a:off x="2071670" y="1285860"/>
            <a:ext cx="199072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к\Desktop\школьные фото\шк. фото для печати\DSC02255.JPG"/>
          <p:cNvPicPr/>
          <p:nvPr/>
        </p:nvPicPr>
        <p:blipFill>
          <a:blip r:embed="rId6" cstate="print"/>
          <a:srcRect l="51951" t="9687" r="25280" b="28775"/>
          <a:stretch>
            <a:fillRect/>
          </a:stretch>
        </p:blipFill>
        <p:spPr bwMode="auto">
          <a:xfrm>
            <a:off x="7429520" y="0"/>
            <a:ext cx="1714480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к\Desktop\школьные фото\шк. фото для печати\DSC02255.JPG"/>
          <p:cNvPicPr/>
          <p:nvPr/>
        </p:nvPicPr>
        <p:blipFill>
          <a:blip r:embed="rId7" cstate="print"/>
          <a:srcRect l="5291" r="69535" b="33903"/>
          <a:stretch>
            <a:fillRect/>
          </a:stretch>
        </p:blipFill>
        <p:spPr bwMode="auto">
          <a:xfrm>
            <a:off x="0" y="3071810"/>
            <a:ext cx="192879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a7a8917d03eb6849770b41beaf2e3f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8429652" y="6072206"/>
            <a:ext cx="304800" cy="304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97370" y="214290"/>
            <a:ext cx="46320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FF0000"/>
                </a:solidFill>
              </a:rPr>
              <a:t>АТЛАНТЫ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10</Words>
  <PresentationFormat>Экран (4:3)</PresentationFormat>
  <Paragraphs>10</Paragraphs>
  <Slides>30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Модульная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71</cp:revision>
  <dcterms:created xsi:type="dcterms:W3CDTF">2013-09-13T11:54:39Z</dcterms:created>
  <dcterms:modified xsi:type="dcterms:W3CDTF">2013-10-03T14:38:48Z</dcterms:modified>
</cp:coreProperties>
</file>