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1" r:id="rId5"/>
    <p:sldId id="272" r:id="rId6"/>
    <p:sldId id="274" r:id="rId7"/>
    <p:sldId id="275" r:id="rId8"/>
    <p:sldId id="269" r:id="rId9"/>
    <p:sldId id="259" r:id="rId10"/>
    <p:sldId id="258" r:id="rId11"/>
    <p:sldId id="260" r:id="rId12"/>
    <p:sldId id="261" r:id="rId13"/>
    <p:sldId id="263" r:id="rId14"/>
    <p:sldId id="262" r:id="rId15"/>
    <p:sldId id="264" r:id="rId16"/>
    <p:sldId id="265" r:id="rId17"/>
    <p:sldId id="266" r:id="rId18"/>
    <p:sldId id="267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7C3C3-AE88-4154-B03A-5AFAEA8B572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A04E5-D1F1-434D-A7C8-95894967424F}">
      <dgm:prSet phldrT="[Текст]"/>
      <dgm:spPr/>
      <dgm:t>
        <a:bodyPr vert="horz"/>
        <a:lstStyle/>
        <a:p>
          <a:r>
            <a:rPr lang="ru-RU" dirty="0" smtClean="0"/>
            <a:t>загадка</a:t>
          </a:r>
          <a:endParaRPr lang="ru-RU" dirty="0"/>
        </a:p>
      </dgm:t>
    </dgm:pt>
    <dgm:pt modelId="{5D9CE8CE-D891-4A2F-82FA-178A2BB9FC36}" type="parTrans" cxnId="{02BF962A-FAC6-4F94-9F69-5520AE4A5EAD}">
      <dgm:prSet/>
      <dgm:spPr/>
      <dgm:t>
        <a:bodyPr/>
        <a:lstStyle/>
        <a:p>
          <a:endParaRPr lang="ru-RU"/>
        </a:p>
      </dgm:t>
    </dgm:pt>
    <dgm:pt modelId="{455F5685-E058-4822-9B8F-616635579782}" type="sibTrans" cxnId="{02BF962A-FAC6-4F94-9F69-5520AE4A5EAD}">
      <dgm:prSet/>
      <dgm:spPr/>
      <dgm:t>
        <a:bodyPr/>
        <a:lstStyle/>
        <a:p>
          <a:endParaRPr lang="ru-RU"/>
        </a:p>
      </dgm:t>
    </dgm:pt>
    <dgm:pt modelId="{B0CA3571-53C4-4A8D-AC09-981BC951E92D}">
      <dgm:prSet phldrT="[Текст]"/>
      <dgm:spPr/>
      <dgm:t>
        <a:bodyPr/>
        <a:lstStyle/>
        <a:p>
          <a:r>
            <a:rPr lang="ru-RU" dirty="0" smtClean="0"/>
            <a:t>ребус</a:t>
          </a:r>
          <a:endParaRPr lang="ru-RU" dirty="0"/>
        </a:p>
      </dgm:t>
    </dgm:pt>
    <dgm:pt modelId="{EF40EC51-0345-47A4-B8E3-B800BD6C3B25}" type="parTrans" cxnId="{AC143ACE-CB51-4A58-AB1E-C30F1BAAC3FD}">
      <dgm:prSet/>
      <dgm:spPr/>
      <dgm:t>
        <a:bodyPr/>
        <a:lstStyle/>
        <a:p>
          <a:endParaRPr lang="ru-RU"/>
        </a:p>
      </dgm:t>
    </dgm:pt>
    <dgm:pt modelId="{25AD52B9-D63A-4CCD-BF19-4E59D62E1CA2}" type="sibTrans" cxnId="{AC143ACE-CB51-4A58-AB1E-C30F1BAAC3FD}">
      <dgm:prSet/>
      <dgm:spPr/>
      <dgm:t>
        <a:bodyPr/>
        <a:lstStyle/>
        <a:p>
          <a:endParaRPr lang="ru-RU"/>
        </a:p>
      </dgm:t>
    </dgm:pt>
    <dgm:pt modelId="{215FEB47-7E3C-4CED-851C-BB8FE58E903C}">
      <dgm:prSet phldrT="[Текст]"/>
      <dgm:spPr/>
      <dgm:t>
        <a:bodyPr/>
        <a:lstStyle/>
        <a:p>
          <a:r>
            <a:rPr lang="ru-RU" dirty="0" smtClean="0"/>
            <a:t>шарада</a:t>
          </a:r>
          <a:endParaRPr lang="ru-RU" dirty="0"/>
        </a:p>
      </dgm:t>
    </dgm:pt>
    <dgm:pt modelId="{E6A69623-54DC-4D49-ACE7-40C78BFD5A7E}" type="parTrans" cxnId="{C294DE2D-4F3F-48CF-8658-37FF6A84996B}">
      <dgm:prSet/>
      <dgm:spPr/>
      <dgm:t>
        <a:bodyPr/>
        <a:lstStyle/>
        <a:p>
          <a:endParaRPr lang="ru-RU"/>
        </a:p>
      </dgm:t>
    </dgm:pt>
    <dgm:pt modelId="{035097D6-AF69-4E77-91BD-62C3BDD0BBE6}" type="sibTrans" cxnId="{C294DE2D-4F3F-48CF-8658-37FF6A84996B}">
      <dgm:prSet/>
      <dgm:spPr/>
      <dgm:t>
        <a:bodyPr/>
        <a:lstStyle/>
        <a:p>
          <a:endParaRPr lang="ru-RU"/>
        </a:p>
      </dgm:t>
    </dgm:pt>
    <dgm:pt modelId="{E7502802-BE77-428C-8B09-DAA9F7D1BBD8}">
      <dgm:prSet phldrT="[Текст]"/>
      <dgm:spPr/>
      <dgm:t>
        <a:bodyPr/>
        <a:lstStyle/>
        <a:p>
          <a:r>
            <a:rPr lang="ru-RU" dirty="0" err="1" smtClean="0"/>
            <a:t>метаграмма</a:t>
          </a:r>
          <a:endParaRPr lang="ru-RU" dirty="0"/>
        </a:p>
      </dgm:t>
    </dgm:pt>
    <dgm:pt modelId="{4B4504E8-CD3F-4EF3-B132-DFBF47C472DC}" type="parTrans" cxnId="{CB73E6A5-277C-4425-A11B-545824A4CF34}">
      <dgm:prSet/>
      <dgm:spPr/>
      <dgm:t>
        <a:bodyPr/>
        <a:lstStyle/>
        <a:p>
          <a:endParaRPr lang="ru-RU"/>
        </a:p>
      </dgm:t>
    </dgm:pt>
    <dgm:pt modelId="{8166A05A-790B-4366-AD4B-317D6C62613E}" type="sibTrans" cxnId="{CB73E6A5-277C-4425-A11B-545824A4CF34}">
      <dgm:prSet/>
      <dgm:spPr/>
      <dgm:t>
        <a:bodyPr/>
        <a:lstStyle/>
        <a:p>
          <a:endParaRPr lang="ru-RU"/>
        </a:p>
      </dgm:t>
    </dgm:pt>
    <dgm:pt modelId="{75FC29C6-7A66-4096-B996-ECE71DC592CD}" type="pres">
      <dgm:prSet presAssocID="{23A7C3C3-AE88-4154-B03A-5AFAEA8B57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6F37B-DC54-40E4-B6C7-08DB2DA9DB7A}" type="pres">
      <dgm:prSet presAssocID="{A9CA04E5-D1F1-434D-A7C8-95894967424F}" presName="root1" presStyleCnt="0"/>
      <dgm:spPr/>
    </dgm:pt>
    <dgm:pt modelId="{8A10315D-3664-40E9-93B8-4DE0A241FB07}" type="pres">
      <dgm:prSet presAssocID="{A9CA04E5-D1F1-434D-A7C8-95894967424F}" presName="LevelOneTextNode" presStyleLbl="node0" presStyleIdx="0" presStyleCnt="1" custScaleX="167506" custScaleY="66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F9F95-B069-4B96-89DA-148C5740D140}" type="pres">
      <dgm:prSet presAssocID="{A9CA04E5-D1F1-434D-A7C8-95894967424F}" presName="level2hierChild" presStyleCnt="0"/>
      <dgm:spPr/>
    </dgm:pt>
    <dgm:pt modelId="{537C3F3A-6786-489E-A293-A267484DB936}" type="pres">
      <dgm:prSet presAssocID="{EF40EC51-0345-47A4-B8E3-B800BD6C3B2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D8365D2-787C-40A1-8346-8B05479A9BFB}" type="pres">
      <dgm:prSet presAssocID="{EF40EC51-0345-47A4-B8E3-B800BD6C3B2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1609CE4-EED0-4ED0-9352-A61C37FB8E43}" type="pres">
      <dgm:prSet presAssocID="{B0CA3571-53C4-4A8D-AC09-981BC951E92D}" presName="root2" presStyleCnt="0"/>
      <dgm:spPr/>
    </dgm:pt>
    <dgm:pt modelId="{79AB4C44-1C52-42C7-BBA8-0252B32580C8}" type="pres">
      <dgm:prSet presAssocID="{B0CA3571-53C4-4A8D-AC09-981BC951E92D}" presName="LevelTwoTextNode" presStyleLbl="node2" presStyleIdx="0" presStyleCnt="3" custScaleX="135291" custScaleY="86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BD559A-3F56-4CDB-B612-1C36668E4B60}" type="pres">
      <dgm:prSet presAssocID="{B0CA3571-53C4-4A8D-AC09-981BC951E92D}" presName="level3hierChild" presStyleCnt="0"/>
      <dgm:spPr/>
    </dgm:pt>
    <dgm:pt modelId="{706995D1-AD48-46E2-A2FE-4EE4B8240A93}" type="pres">
      <dgm:prSet presAssocID="{E6A69623-54DC-4D49-ACE7-40C78BFD5A7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95EA3B4-0777-40CB-81E4-850C613453CA}" type="pres">
      <dgm:prSet presAssocID="{E6A69623-54DC-4D49-ACE7-40C78BFD5A7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0F39662-E3C6-49B9-BE24-5F4B4CAA0255}" type="pres">
      <dgm:prSet presAssocID="{215FEB47-7E3C-4CED-851C-BB8FE58E903C}" presName="root2" presStyleCnt="0"/>
      <dgm:spPr/>
    </dgm:pt>
    <dgm:pt modelId="{B36F8192-4596-4167-A0D0-BA9683BF7934}" type="pres">
      <dgm:prSet presAssocID="{215FEB47-7E3C-4CED-851C-BB8FE58E903C}" presName="LevelTwoTextNode" presStyleLbl="node2" presStyleIdx="1" presStyleCnt="3" custScaleX="135291" custScaleY="80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7E52B-469C-457A-8FD4-1BAFEF3585F8}" type="pres">
      <dgm:prSet presAssocID="{215FEB47-7E3C-4CED-851C-BB8FE58E903C}" presName="level3hierChild" presStyleCnt="0"/>
      <dgm:spPr/>
    </dgm:pt>
    <dgm:pt modelId="{CB92C200-48AB-478A-9B50-757D2DB0B72B}" type="pres">
      <dgm:prSet presAssocID="{4B4504E8-CD3F-4EF3-B132-DFBF47C472D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2C3CBDC-FAEE-4E4A-8354-B15F19CE536B}" type="pres">
      <dgm:prSet presAssocID="{4B4504E8-CD3F-4EF3-B132-DFBF47C472D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D8C927E-F626-40F8-93A6-825FE36FA8E8}" type="pres">
      <dgm:prSet presAssocID="{E7502802-BE77-428C-8B09-DAA9F7D1BBD8}" presName="root2" presStyleCnt="0"/>
      <dgm:spPr/>
    </dgm:pt>
    <dgm:pt modelId="{9EB53121-5630-48D3-83D9-A7E5F22B6D00}" type="pres">
      <dgm:prSet presAssocID="{E7502802-BE77-428C-8B09-DAA9F7D1BBD8}" presName="LevelTwoTextNode" presStyleLbl="node2" presStyleIdx="2" presStyleCnt="3" custScaleX="135291" custScaleY="105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B220F-89F5-4053-A1B1-E38C1222AC25}" type="pres">
      <dgm:prSet presAssocID="{E7502802-BE77-428C-8B09-DAA9F7D1BBD8}" presName="level3hierChild" presStyleCnt="0"/>
      <dgm:spPr/>
    </dgm:pt>
  </dgm:ptLst>
  <dgm:cxnLst>
    <dgm:cxn modelId="{B7A2616D-ED6C-4EBC-8C5B-F4B9CFE7AAC2}" type="presOf" srcId="{215FEB47-7E3C-4CED-851C-BB8FE58E903C}" destId="{B36F8192-4596-4167-A0D0-BA9683BF7934}" srcOrd="0" destOrd="0" presId="urn:microsoft.com/office/officeart/2008/layout/HorizontalMultiLevelHierarchy"/>
    <dgm:cxn modelId="{CB73E6A5-277C-4425-A11B-545824A4CF34}" srcId="{A9CA04E5-D1F1-434D-A7C8-95894967424F}" destId="{E7502802-BE77-428C-8B09-DAA9F7D1BBD8}" srcOrd="2" destOrd="0" parTransId="{4B4504E8-CD3F-4EF3-B132-DFBF47C472DC}" sibTransId="{8166A05A-790B-4366-AD4B-317D6C62613E}"/>
    <dgm:cxn modelId="{479D6747-3AF4-4F77-9F9D-1E72BBE731B6}" type="presOf" srcId="{A9CA04E5-D1F1-434D-A7C8-95894967424F}" destId="{8A10315D-3664-40E9-93B8-4DE0A241FB07}" srcOrd="0" destOrd="0" presId="urn:microsoft.com/office/officeart/2008/layout/HorizontalMultiLevelHierarchy"/>
    <dgm:cxn modelId="{60870959-870A-40E5-9B00-19E7DEF122F8}" type="presOf" srcId="{4B4504E8-CD3F-4EF3-B132-DFBF47C472DC}" destId="{F2C3CBDC-FAEE-4E4A-8354-B15F19CE536B}" srcOrd="1" destOrd="0" presId="urn:microsoft.com/office/officeart/2008/layout/HorizontalMultiLevelHierarchy"/>
    <dgm:cxn modelId="{02BF962A-FAC6-4F94-9F69-5520AE4A5EAD}" srcId="{23A7C3C3-AE88-4154-B03A-5AFAEA8B572C}" destId="{A9CA04E5-D1F1-434D-A7C8-95894967424F}" srcOrd="0" destOrd="0" parTransId="{5D9CE8CE-D891-4A2F-82FA-178A2BB9FC36}" sibTransId="{455F5685-E058-4822-9B8F-616635579782}"/>
    <dgm:cxn modelId="{C294DE2D-4F3F-48CF-8658-37FF6A84996B}" srcId="{A9CA04E5-D1F1-434D-A7C8-95894967424F}" destId="{215FEB47-7E3C-4CED-851C-BB8FE58E903C}" srcOrd="1" destOrd="0" parTransId="{E6A69623-54DC-4D49-ACE7-40C78BFD5A7E}" sibTransId="{035097D6-AF69-4E77-91BD-62C3BDD0BBE6}"/>
    <dgm:cxn modelId="{589663EB-D501-4E7C-B15E-F64B5A396CF5}" type="presOf" srcId="{EF40EC51-0345-47A4-B8E3-B800BD6C3B25}" destId="{537C3F3A-6786-489E-A293-A267484DB936}" srcOrd="0" destOrd="0" presId="urn:microsoft.com/office/officeart/2008/layout/HorizontalMultiLevelHierarchy"/>
    <dgm:cxn modelId="{4118859D-3239-4875-B81B-478C0323582E}" type="presOf" srcId="{E6A69623-54DC-4D49-ACE7-40C78BFD5A7E}" destId="{A95EA3B4-0777-40CB-81E4-850C613453CA}" srcOrd="1" destOrd="0" presId="urn:microsoft.com/office/officeart/2008/layout/HorizontalMultiLevelHierarchy"/>
    <dgm:cxn modelId="{8CD0764D-F410-41F1-AD60-3CA5CF9FD0C4}" type="presOf" srcId="{4B4504E8-CD3F-4EF3-B132-DFBF47C472DC}" destId="{CB92C200-48AB-478A-9B50-757D2DB0B72B}" srcOrd="0" destOrd="0" presId="urn:microsoft.com/office/officeart/2008/layout/HorizontalMultiLevelHierarchy"/>
    <dgm:cxn modelId="{F7C42DC1-0FA8-4D8C-82C2-577D433BF0E9}" type="presOf" srcId="{EF40EC51-0345-47A4-B8E3-B800BD6C3B25}" destId="{2D8365D2-787C-40A1-8346-8B05479A9BFB}" srcOrd="1" destOrd="0" presId="urn:microsoft.com/office/officeart/2008/layout/HorizontalMultiLevelHierarchy"/>
    <dgm:cxn modelId="{14D8F882-FC67-43F2-8074-13C63C1B3CFF}" type="presOf" srcId="{E6A69623-54DC-4D49-ACE7-40C78BFD5A7E}" destId="{706995D1-AD48-46E2-A2FE-4EE4B8240A93}" srcOrd="0" destOrd="0" presId="urn:microsoft.com/office/officeart/2008/layout/HorizontalMultiLevelHierarchy"/>
    <dgm:cxn modelId="{02C06DEC-E80F-4BA1-A9C0-84117DB0B638}" type="presOf" srcId="{B0CA3571-53C4-4A8D-AC09-981BC951E92D}" destId="{79AB4C44-1C52-42C7-BBA8-0252B32580C8}" srcOrd="0" destOrd="0" presId="urn:microsoft.com/office/officeart/2008/layout/HorizontalMultiLevelHierarchy"/>
    <dgm:cxn modelId="{5D2AB271-753B-4A47-87F1-6B4D5F841CF6}" type="presOf" srcId="{23A7C3C3-AE88-4154-B03A-5AFAEA8B572C}" destId="{75FC29C6-7A66-4096-B996-ECE71DC592CD}" srcOrd="0" destOrd="0" presId="urn:microsoft.com/office/officeart/2008/layout/HorizontalMultiLevelHierarchy"/>
    <dgm:cxn modelId="{AC143ACE-CB51-4A58-AB1E-C30F1BAAC3FD}" srcId="{A9CA04E5-D1F1-434D-A7C8-95894967424F}" destId="{B0CA3571-53C4-4A8D-AC09-981BC951E92D}" srcOrd="0" destOrd="0" parTransId="{EF40EC51-0345-47A4-B8E3-B800BD6C3B25}" sibTransId="{25AD52B9-D63A-4CCD-BF19-4E59D62E1CA2}"/>
    <dgm:cxn modelId="{CCEC5905-0F48-4CA7-A258-6E5DFF44B8AC}" type="presOf" srcId="{E7502802-BE77-428C-8B09-DAA9F7D1BBD8}" destId="{9EB53121-5630-48D3-83D9-A7E5F22B6D00}" srcOrd="0" destOrd="0" presId="urn:microsoft.com/office/officeart/2008/layout/HorizontalMultiLevelHierarchy"/>
    <dgm:cxn modelId="{357EFBE0-4CBD-442B-96DC-19DB796B5140}" type="presParOf" srcId="{75FC29C6-7A66-4096-B996-ECE71DC592CD}" destId="{EAA6F37B-DC54-40E4-B6C7-08DB2DA9DB7A}" srcOrd="0" destOrd="0" presId="urn:microsoft.com/office/officeart/2008/layout/HorizontalMultiLevelHierarchy"/>
    <dgm:cxn modelId="{DFF8ADF6-4C0A-4250-8B11-DE138A034240}" type="presParOf" srcId="{EAA6F37B-DC54-40E4-B6C7-08DB2DA9DB7A}" destId="{8A10315D-3664-40E9-93B8-4DE0A241FB07}" srcOrd="0" destOrd="0" presId="urn:microsoft.com/office/officeart/2008/layout/HorizontalMultiLevelHierarchy"/>
    <dgm:cxn modelId="{1127FCA5-511F-441A-91AF-62E65AF69274}" type="presParOf" srcId="{EAA6F37B-DC54-40E4-B6C7-08DB2DA9DB7A}" destId="{814F9F95-B069-4B96-89DA-148C5740D140}" srcOrd="1" destOrd="0" presId="urn:microsoft.com/office/officeart/2008/layout/HorizontalMultiLevelHierarchy"/>
    <dgm:cxn modelId="{EEC5DC61-38B3-42A5-BD41-68AE2B154304}" type="presParOf" srcId="{814F9F95-B069-4B96-89DA-148C5740D140}" destId="{537C3F3A-6786-489E-A293-A267484DB936}" srcOrd="0" destOrd="0" presId="urn:microsoft.com/office/officeart/2008/layout/HorizontalMultiLevelHierarchy"/>
    <dgm:cxn modelId="{1E958844-E5B4-4447-A9E7-B704CF965FC2}" type="presParOf" srcId="{537C3F3A-6786-489E-A293-A267484DB936}" destId="{2D8365D2-787C-40A1-8346-8B05479A9BFB}" srcOrd="0" destOrd="0" presId="urn:microsoft.com/office/officeart/2008/layout/HorizontalMultiLevelHierarchy"/>
    <dgm:cxn modelId="{A83E38AB-12E6-4832-8CAC-4B5B03F5DE48}" type="presParOf" srcId="{814F9F95-B069-4B96-89DA-148C5740D140}" destId="{71609CE4-EED0-4ED0-9352-A61C37FB8E43}" srcOrd="1" destOrd="0" presId="urn:microsoft.com/office/officeart/2008/layout/HorizontalMultiLevelHierarchy"/>
    <dgm:cxn modelId="{4D41FEA2-7121-4B94-BAC4-334236AA9347}" type="presParOf" srcId="{71609CE4-EED0-4ED0-9352-A61C37FB8E43}" destId="{79AB4C44-1C52-42C7-BBA8-0252B32580C8}" srcOrd="0" destOrd="0" presId="urn:microsoft.com/office/officeart/2008/layout/HorizontalMultiLevelHierarchy"/>
    <dgm:cxn modelId="{4B979CCB-9C5C-4BB7-84E9-C6D283BC786E}" type="presParOf" srcId="{71609CE4-EED0-4ED0-9352-A61C37FB8E43}" destId="{7EBD559A-3F56-4CDB-B612-1C36668E4B60}" srcOrd="1" destOrd="0" presId="urn:microsoft.com/office/officeart/2008/layout/HorizontalMultiLevelHierarchy"/>
    <dgm:cxn modelId="{EC67543D-B290-480B-92ED-AB5363ADA032}" type="presParOf" srcId="{814F9F95-B069-4B96-89DA-148C5740D140}" destId="{706995D1-AD48-46E2-A2FE-4EE4B8240A93}" srcOrd="2" destOrd="0" presId="urn:microsoft.com/office/officeart/2008/layout/HorizontalMultiLevelHierarchy"/>
    <dgm:cxn modelId="{A1D3E961-B777-4CA2-BCDE-5ACD485D14D8}" type="presParOf" srcId="{706995D1-AD48-46E2-A2FE-4EE4B8240A93}" destId="{A95EA3B4-0777-40CB-81E4-850C613453CA}" srcOrd="0" destOrd="0" presId="urn:microsoft.com/office/officeart/2008/layout/HorizontalMultiLevelHierarchy"/>
    <dgm:cxn modelId="{70C11C17-97C3-44B8-88A7-927A850F4327}" type="presParOf" srcId="{814F9F95-B069-4B96-89DA-148C5740D140}" destId="{50F39662-E3C6-49B9-BE24-5F4B4CAA0255}" srcOrd="3" destOrd="0" presId="urn:microsoft.com/office/officeart/2008/layout/HorizontalMultiLevelHierarchy"/>
    <dgm:cxn modelId="{C76866C7-157A-4BED-8E2A-7CED9918F53A}" type="presParOf" srcId="{50F39662-E3C6-49B9-BE24-5F4B4CAA0255}" destId="{B36F8192-4596-4167-A0D0-BA9683BF7934}" srcOrd="0" destOrd="0" presId="urn:microsoft.com/office/officeart/2008/layout/HorizontalMultiLevelHierarchy"/>
    <dgm:cxn modelId="{F3AA0EED-11A4-4586-81E8-457402E22225}" type="presParOf" srcId="{50F39662-E3C6-49B9-BE24-5F4B4CAA0255}" destId="{46A7E52B-469C-457A-8FD4-1BAFEF3585F8}" srcOrd="1" destOrd="0" presId="urn:microsoft.com/office/officeart/2008/layout/HorizontalMultiLevelHierarchy"/>
    <dgm:cxn modelId="{7DEECF5D-92B8-4A62-BE08-D2748D3B25E7}" type="presParOf" srcId="{814F9F95-B069-4B96-89DA-148C5740D140}" destId="{CB92C200-48AB-478A-9B50-757D2DB0B72B}" srcOrd="4" destOrd="0" presId="urn:microsoft.com/office/officeart/2008/layout/HorizontalMultiLevelHierarchy"/>
    <dgm:cxn modelId="{A405E039-A266-462D-A8B2-43AAF9A151CE}" type="presParOf" srcId="{CB92C200-48AB-478A-9B50-757D2DB0B72B}" destId="{F2C3CBDC-FAEE-4E4A-8354-B15F19CE536B}" srcOrd="0" destOrd="0" presId="urn:microsoft.com/office/officeart/2008/layout/HorizontalMultiLevelHierarchy"/>
    <dgm:cxn modelId="{A05147B0-9920-4A56-AC3D-C923DED652FB}" type="presParOf" srcId="{814F9F95-B069-4B96-89DA-148C5740D140}" destId="{2D8C927E-F626-40F8-93A6-825FE36FA8E8}" srcOrd="5" destOrd="0" presId="urn:microsoft.com/office/officeart/2008/layout/HorizontalMultiLevelHierarchy"/>
    <dgm:cxn modelId="{BC41FC69-9D1F-41B9-8F70-4090150A572C}" type="presParOf" srcId="{2D8C927E-F626-40F8-93A6-825FE36FA8E8}" destId="{9EB53121-5630-48D3-83D9-A7E5F22B6D00}" srcOrd="0" destOrd="0" presId="urn:microsoft.com/office/officeart/2008/layout/HorizontalMultiLevelHierarchy"/>
    <dgm:cxn modelId="{59EB24F4-3FC0-47B2-99D5-96CD3B1FEFAC}" type="presParOf" srcId="{2D8C927E-F626-40F8-93A6-825FE36FA8E8}" destId="{9D9B220F-89F5-4053-A1B1-E38C1222AC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2C200-48AB-478A-9B50-757D2DB0B72B}">
      <dsp:nvSpPr>
        <dsp:cNvPr id="0" name=""/>
        <dsp:cNvSpPr/>
      </dsp:nvSpPr>
      <dsp:spPr>
        <a:xfrm>
          <a:off x="1728191" y="2032000"/>
          <a:ext cx="506536" cy="837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837890"/>
              </a:lnTo>
              <a:lnTo>
                <a:pt x="506536" y="83789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6982" y="2426467"/>
        <a:ext cx="48955" cy="48955"/>
      </dsp:txXfrm>
    </dsp:sp>
    <dsp:sp modelId="{706995D1-AD48-46E2-A2FE-4EE4B8240A93}">
      <dsp:nvSpPr>
        <dsp:cNvPr id="0" name=""/>
        <dsp:cNvSpPr/>
      </dsp:nvSpPr>
      <dsp:spPr>
        <a:xfrm>
          <a:off x="1728191" y="19113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0619"/>
              </a:moveTo>
              <a:lnTo>
                <a:pt x="253268" y="120619"/>
              </a:lnTo>
              <a:lnTo>
                <a:pt x="253268" y="45720"/>
              </a:lnTo>
              <a:lnTo>
                <a:pt x="506536" y="4572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8658" y="1944299"/>
        <a:ext cx="25602" cy="25602"/>
      </dsp:txXfrm>
    </dsp:sp>
    <dsp:sp modelId="{537C3F3A-6786-489E-A293-A267484DB936}">
      <dsp:nvSpPr>
        <dsp:cNvPr id="0" name=""/>
        <dsp:cNvSpPr/>
      </dsp:nvSpPr>
      <dsp:spPr>
        <a:xfrm>
          <a:off x="1728191" y="1119210"/>
          <a:ext cx="506536" cy="912789"/>
        </a:xfrm>
        <a:custGeom>
          <a:avLst/>
          <a:gdLst/>
          <a:ahLst/>
          <a:cxnLst/>
          <a:rect l="0" t="0" r="0" b="0"/>
          <a:pathLst>
            <a:path>
              <a:moveTo>
                <a:pt x="0" y="912789"/>
              </a:moveTo>
              <a:lnTo>
                <a:pt x="253268" y="912789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384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5361" y="1549507"/>
        <a:ext cx="52195" cy="52195"/>
      </dsp:txXfrm>
    </dsp:sp>
    <dsp:sp modelId="{8A10315D-3664-40E9-93B8-4DE0A241FB07}">
      <dsp:nvSpPr>
        <dsp:cNvPr id="0" name=""/>
        <dsp:cNvSpPr/>
      </dsp:nvSpPr>
      <dsp:spPr>
        <a:xfrm rot="16200000">
          <a:off x="-270893" y="1385292"/>
          <a:ext cx="2704754" cy="129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загадка</a:t>
          </a:r>
          <a:endParaRPr lang="ru-RU" sz="6000" kern="1200" dirty="0"/>
        </a:p>
      </dsp:txBody>
      <dsp:txXfrm>
        <a:off x="-270893" y="1385292"/>
        <a:ext cx="2704754" cy="1293414"/>
      </dsp:txXfrm>
    </dsp:sp>
    <dsp:sp modelId="{79AB4C44-1C52-42C7-BBA8-0252B32580C8}">
      <dsp:nvSpPr>
        <dsp:cNvPr id="0" name=""/>
        <dsp:cNvSpPr/>
      </dsp:nvSpPr>
      <dsp:spPr>
        <a:xfrm>
          <a:off x="2234728" y="785266"/>
          <a:ext cx="3426494" cy="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ребус</a:t>
          </a:r>
          <a:endParaRPr lang="ru-RU" sz="3800" kern="1200" dirty="0"/>
        </a:p>
      </dsp:txBody>
      <dsp:txXfrm>
        <a:off x="2234728" y="785266"/>
        <a:ext cx="3426494" cy="667887"/>
      </dsp:txXfrm>
    </dsp:sp>
    <dsp:sp modelId="{B36F8192-4596-4167-A0D0-BA9683BF7934}">
      <dsp:nvSpPr>
        <dsp:cNvPr id="0" name=""/>
        <dsp:cNvSpPr/>
      </dsp:nvSpPr>
      <dsp:spPr>
        <a:xfrm>
          <a:off x="2234728" y="1646194"/>
          <a:ext cx="3426494" cy="62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шарада</a:t>
          </a:r>
          <a:endParaRPr lang="ru-RU" sz="3800" kern="1200" dirty="0"/>
        </a:p>
      </dsp:txBody>
      <dsp:txXfrm>
        <a:off x="2234728" y="1646194"/>
        <a:ext cx="3426494" cy="621812"/>
      </dsp:txXfrm>
    </dsp:sp>
    <dsp:sp modelId="{9EB53121-5630-48D3-83D9-A7E5F22B6D00}">
      <dsp:nvSpPr>
        <dsp:cNvPr id="0" name=""/>
        <dsp:cNvSpPr/>
      </dsp:nvSpPr>
      <dsp:spPr>
        <a:xfrm>
          <a:off x="2234728" y="2461046"/>
          <a:ext cx="3426494" cy="81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метаграмма</a:t>
          </a:r>
          <a:endParaRPr lang="ru-RU" sz="3800" kern="1200" dirty="0"/>
        </a:p>
      </dsp:txBody>
      <dsp:txXfrm>
        <a:off x="2234728" y="2461046"/>
        <a:ext cx="3426494" cy="81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8881-284E-4BAE-9BDA-B226DB4B483A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C725-CEB4-46E4-9341-1123D4619C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-1.ru/files/image/378_0.sm.jpg" TargetMode="External"/><Relationship Id="rId3" Type="http://schemas.openxmlformats.org/officeDocument/2006/relationships/hyperlink" Target="http://mirgif.com/animacija/platina.gif" TargetMode="External"/><Relationship Id="rId7" Type="http://schemas.openxmlformats.org/officeDocument/2006/relationships/hyperlink" Target="http://zanedely.3dn.ru/_ph/11/782176144.gif" TargetMode="External"/><Relationship Id="rId2" Type="http://schemas.openxmlformats.org/officeDocument/2006/relationships/hyperlink" Target="http://images.vfl.ru/ii/1364373631/2d8a2994/202484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rotex.com/uploads/forum/images/2015-01/1420539371kants10.png" TargetMode="External"/><Relationship Id="rId11" Type="http://schemas.openxmlformats.org/officeDocument/2006/relationships/hyperlink" Target="http://i.apart96.ru/u/f0/0ea401e7277e86743094d0123eeb1a/+/YXBhcnQ5Ni5ydQ==!0_4fa74_15e3b725_-1-XXL.jpg" TargetMode="External"/><Relationship Id="rId5" Type="http://schemas.openxmlformats.org/officeDocument/2006/relationships/hyperlink" Target="http://se.uploads.ru/d1GCX.jpg" TargetMode="External"/><Relationship Id="rId10" Type="http://schemas.openxmlformats.org/officeDocument/2006/relationships/hyperlink" Target="http://i.imgur.com/t4RzOFe.jpg" TargetMode="External"/><Relationship Id="rId4" Type="http://schemas.openxmlformats.org/officeDocument/2006/relationships/hyperlink" Target="http://upload.wikimedia.org/wikipedia/commons/1/18/&#1058;&#1077;&#1088;&#1084;&#1080;&#1085;&#1072;&#1083;&#1099;_A_&#1080;_B_&#1072;&#1101;&#1088;&#1086;&#1087;&#1086;&#1088;&#1090;&#1072;_&#1050;&#1086;&#1083;&#1100;&#1094;&#1086;&#1074;&#1086;.jpg" TargetMode="External"/><Relationship Id="rId9" Type="http://schemas.openxmlformats.org/officeDocument/2006/relationships/hyperlink" Target="http://www.excurser.ru/files/articles/imgs/25/pamjatnik_santehniku_afone_ekaterinburg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map.ru/monuments" TargetMode="External"/><Relationship Id="rId2" Type="http://schemas.openxmlformats.org/officeDocument/2006/relationships/hyperlink" Target="https://ru.wikipedia.org/wiki/%C0%F0%F5%E8%F2%E5%EA%F2%F3%F0%E0_%E8_%E4%EE%F1%F2%EE%EF%F0%E8%EC%E5%F7%E0%F2%E5%EB%FC%ED%EE%F1%F2%E8_%C5%EA%E0%F2%E5%F0%E8%ED%E1%F3%F0%E3%E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vfl.ru/ii/1364373631/2d8a2994/20248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9"/>
          <a:stretch/>
        </p:blipFill>
        <p:spPr bwMode="auto">
          <a:xfrm>
            <a:off x="-140682" y="0"/>
            <a:ext cx="9676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32656"/>
            <a:ext cx="5171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сетевой проект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Загадки о родном городе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" y="5229200"/>
            <a:ext cx="3144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Команда «Фламинго»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Екатеринбург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альбом НАШИ Г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50" y="-5679"/>
            <a:ext cx="6301056" cy="47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20113"/>
            <a:ext cx="96587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«Варежка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Ласковое название Памятника Уральскому добровольческому  танковому корпусу на вокзале.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Все гости города назначают встречи  «Под Варежкой»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09" y="116632"/>
            <a:ext cx="5194300" cy="6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Сговорились две ноги делать дуги и круг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896544" cy="43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404664"/>
            <a:ext cx="1117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,,,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058" name="Picture 10" descr="Стена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6" y="369180"/>
            <a:ext cx="7488832" cy="48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909" y="5677797"/>
            <a:ext cx="756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Цирк имени В. И. Филатова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407665" y="725653"/>
            <a:ext cx="8561535" cy="4989600"/>
            <a:chOff x="407665" y="725653"/>
            <a:chExt cx="8561535" cy="4989600"/>
          </a:xfrm>
        </p:grpSpPr>
        <p:pic>
          <p:nvPicPr>
            <p:cNvPr id="3074" name="Picture 2" descr="C:\Users\МБОУ СОШ 92\Pictures\bukva296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" y="725653"/>
              <a:ext cx="4403604" cy="497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МБОУ СОШ 92\Pictures\hitfood_product_details_product-176-330330354-tochka-p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609" y="3432724"/>
              <a:ext cx="1367350" cy="1199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17006" y="3183359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</a:rPr>
                <a:t>к</a:t>
              </a:r>
              <a:endParaRPr lang="ru-RU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3496" y="3891023"/>
              <a:ext cx="4972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</a:rPr>
                <a:t>ц</a:t>
              </a:r>
              <a:endParaRPr lang="ru-RU" sz="4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934593" y="364502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179545" y="3530579"/>
              <a:ext cx="497253" cy="43204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6" name="Picture 4" descr="C:\Users\МБОУ СОШ 92\Pictures\79212414_large_1_8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112" y="725653"/>
              <a:ext cx="4189088" cy="498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895052" y="1196752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</a:rPr>
                <a:t>т</a:t>
              </a:r>
              <a:endParaRPr lang="ru-RU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95052" y="2260029"/>
              <a:ext cx="559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0000"/>
                  </a:solidFill>
                </a:rPr>
                <a:t>й</a:t>
              </a:r>
              <a:endParaRPr lang="ru-RU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812360" y="1196752"/>
              <a:ext cx="642461" cy="92333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8" name="Picture 6" descr="БЦ_Высоцкий - статьи и новости по те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41616" cy="53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159440" y="5165229"/>
            <a:ext cx="9941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БЦ Высоцкий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Самый высокий небоскреб за пределами Москвы 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54 этажа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6" action="ppaction://hlinksldjump" highlightClick="1"/>
          </p:cNvPr>
          <p:cNvSpPr/>
          <p:nvPr/>
        </p:nvSpPr>
        <p:spPr>
          <a:xfrm>
            <a:off x="7920457" y="6381328"/>
            <a:ext cx="760711" cy="39061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076" y="800369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Шарада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95" y="1916832"/>
            <a:ext cx="75536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Шара́да</a:t>
            </a:r>
            <a:r>
              <a:rPr lang="ru-RU" sz="3200" b="1" dirty="0">
                <a:solidFill>
                  <a:srgbClr val="FF0000"/>
                </a:solidFill>
              </a:rPr>
              <a:t> (фр. </a:t>
            </a:r>
            <a:r>
              <a:rPr lang="ru-RU" sz="3200" b="1" dirty="0" err="1">
                <a:solidFill>
                  <a:srgbClr val="FF0000"/>
                </a:solidFill>
              </a:rPr>
              <a:t>charade</a:t>
            </a:r>
            <a:r>
              <a:rPr lang="ru-RU" sz="3200" b="1" dirty="0">
                <a:solidFill>
                  <a:srgbClr val="FF0000"/>
                </a:solidFill>
              </a:rPr>
              <a:t>, от </a:t>
            </a:r>
            <a:r>
              <a:rPr lang="ru-RU" sz="3200" b="1" dirty="0" err="1">
                <a:solidFill>
                  <a:srgbClr val="FF0000"/>
                </a:solidFill>
              </a:rPr>
              <a:t>окс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b="1" dirty="0" err="1">
                <a:solidFill>
                  <a:srgbClr val="FF0000"/>
                </a:solidFill>
              </a:rPr>
              <a:t>charrado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—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букв. «беседа, болтовня</a:t>
            </a:r>
            <a:r>
              <a:rPr lang="ru-RU" sz="3200" b="1" dirty="0" smtClean="0">
                <a:solidFill>
                  <a:srgbClr val="FF0000"/>
                </a:solidFill>
              </a:rPr>
              <a:t>»)-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FF0000"/>
                </a:solidFill>
              </a:rPr>
              <a:t>разновидность </a:t>
            </a:r>
            <a:r>
              <a:rPr lang="ru-RU" sz="3200" b="1" dirty="0" smtClean="0">
                <a:solidFill>
                  <a:srgbClr val="FF0000"/>
                </a:solidFill>
              </a:rPr>
              <a:t>загадки.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ней загаданное слово распадается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на несколько частей.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2514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https://ru.wikipedia.org/wiki/%D8%E0%F0%E0%E4%E0_(%E7%E0%E3%E0%E4%EA%E0)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77861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 слова – первая буква алфавита,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Конец слова – последняя буква алфавита,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между ними -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основной цвет, на котором помещается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изображение.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всё вместе – имя  киноперсонажа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Необычные арт-объекты и памятники Екатеринбурга Terraoko - мир твоими глаз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842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229200"/>
            <a:ext cx="36375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</a:rPr>
              <a:t>Афоня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Памятник сантехнику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1844824"/>
            <a:ext cx="74863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 слова – десятая буква алфавита,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конец – орудие ловли для рыбака,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</a:rPr>
              <a:t> в целом –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нашем городе река</a:t>
            </a:r>
            <a:endParaRPr lang="ru-RU" dirty="0"/>
          </a:p>
        </p:txBody>
      </p:sp>
      <p:pic>
        <p:nvPicPr>
          <p:cNvPr id="1026" name="Picture 2" descr="Набережная реки Исеть, Екатеринбург: фото, описание, ад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3" y="251306"/>
            <a:ext cx="8341991" cy="48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148596"/>
            <a:ext cx="608173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Исеть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Правый приток Тобола, длина 606 км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8999"/>
            <a:ext cx="79512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 слова – единица измерения длины,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Конец – буква гласная.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Мы дружно спустимся под землю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покатаемся прекрасно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Станция метро 'Ботаническая' (Екатеринбург) (Metro station 'Botanical' (Ekaterinburg)) Куда поехать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739"/>
            <a:ext cx="7560840" cy="51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348" y="5331091"/>
            <a:ext cx="4783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Метро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Последняя, тринадцатая система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метрополитена, открытая в СССР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074103" y="6155774"/>
            <a:ext cx="560681" cy="44157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398" y="1268760"/>
            <a:ext cx="818525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Метаграмма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ru-RU" sz="4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это загадка, по условиям которой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из загаданного слова, путем  замены буквы,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получается новое слово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6989" y="4581128"/>
            <a:ext cx="456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http://www.razumniki.ru/matagrammy.html</a:t>
            </a:r>
            <a:r>
              <a:rPr lang="ru-RU" dirty="0" smtClean="0">
                <a:solidFill>
                  <a:srgbClr val="FFFF00"/>
                </a:solidFill>
              </a:rPr>
              <a:t>с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8" name="Picture 4" descr="Child Think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95222"/>
            <a:ext cx="1428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79752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 кислый, с ним консервируют продукты,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поменяешь «С» на  «Т»  -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То на лыжах помчишься с горы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кричать будешь : «Ух, ты»!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843" y="5038481"/>
            <a:ext cx="81009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уксус – </a:t>
            </a:r>
            <a:r>
              <a:rPr lang="ru-RU" sz="5400" b="1" dirty="0" err="1" smtClean="0">
                <a:solidFill>
                  <a:srgbClr val="FF0000"/>
                </a:solidFill>
              </a:rPr>
              <a:t>Уктус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Уктус</a:t>
            </a:r>
            <a:r>
              <a:rPr lang="ru-RU" sz="2800" b="1" dirty="0" smtClean="0">
                <a:solidFill>
                  <a:srgbClr val="FF0000"/>
                </a:solidFill>
              </a:rPr>
              <a:t> - горнолыжный комплекс, расположенный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прямо в черте города Екатеринбурга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.apart96.ru/u/f0/0ea401e7277e86743094d0123eeb1a/+/YXBhcnQ5Ni5ydQ==!0_4fa74_15e3b725_-1-X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"/>
          <a:stretch/>
        </p:blipFill>
        <p:spPr bwMode="auto">
          <a:xfrm>
            <a:off x="419065" y="116632"/>
            <a:ext cx="8192412" cy="51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269693" y="5884763"/>
            <a:ext cx="683568" cy="6887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41566"/>
            <a:ext cx="5688632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 любим наш город!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085184"/>
            <a:ext cx="358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Команда «Фламинго»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82254"/>
            <a:ext cx="816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Сетевой проект «Загадки о родном городе»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408" y="1700808"/>
            <a:ext cx="7646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Команда «Фламинго»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МАОУ СОШ № 92г. Екатеринбург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023" y="3253261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Бочегова</a:t>
            </a:r>
            <a:r>
              <a:rPr lang="ru-RU" sz="2400" b="1" dirty="0" smtClean="0">
                <a:solidFill>
                  <a:srgbClr val="FF0000"/>
                </a:solidFill>
              </a:rPr>
              <a:t> Вика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Брусницына </a:t>
            </a:r>
            <a:r>
              <a:rPr lang="ru-RU" sz="2400" b="1" dirty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</a:rPr>
              <a:t>ня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Мезенцева Соня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Круглова Настя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1Б класс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125" y="5706834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Руководитель Мальцева Э.Э.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0463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http://images.vfl.ru/ii/1364373631/2d8a2994/2024844.jpg</a:t>
            </a:r>
            <a:r>
              <a:rPr lang="ru-RU" dirty="0" smtClean="0"/>
              <a:t> ночной город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mirgif.com/animacija/platina.gif</a:t>
            </a:r>
            <a:r>
              <a:rPr lang="ru-RU" dirty="0" smtClean="0"/>
              <a:t> кольцо</a:t>
            </a:r>
          </a:p>
          <a:p>
            <a:r>
              <a:rPr lang="en-US" dirty="0">
                <a:hlinkClick r:id="rId4"/>
              </a:rPr>
              <a:t>http://upload.wikimedia.org/wikipedia/commons/1/18/</a:t>
            </a:r>
            <a:r>
              <a:rPr lang="ru-RU" dirty="0">
                <a:hlinkClick r:id="rId4"/>
              </a:rPr>
              <a:t>Терминалы_</a:t>
            </a:r>
            <a:r>
              <a:rPr lang="en-US" dirty="0">
                <a:hlinkClick r:id="rId4"/>
              </a:rPr>
              <a:t>A_</a:t>
            </a:r>
            <a:r>
              <a:rPr lang="ru-RU" dirty="0">
                <a:hlinkClick r:id="rId4"/>
              </a:rPr>
              <a:t>и_</a:t>
            </a:r>
            <a:r>
              <a:rPr lang="en-US" dirty="0">
                <a:hlinkClick r:id="rId4"/>
              </a:rPr>
              <a:t>B_</a:t>
            </a:r>
            <a:r>
              <a:rPr lang="ru-RU" dirty="0" err="1">
                <a:hlinkClick r:id="rId4"/>
              </a:rPr>
              <a:t>аэропорта_Кольцово</a:t>
            </a:r>
            <a:r>
              <a:rPr lang="ru-RU" dirty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jpg</a:t>
            </a:r>
            <a:r>
              <a:rPr lang="ru-RU" dirty="0" smtClean="0"/>
              <a:t>  Кольцово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se.uploads.ru/d1GCX.jpg</a:t>
            </a:r>
            <a:r>
              <a:rPr lang="ru-RU" dirty="0" smtClean="0"/>
              <a:t> «Варежка»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zorotex.com/uploads/forum/images/2015-01/1420539371kants10.png</a:t>
            </a:r>
            <a:r>
              <a:rPr lang="ru-RU" dirty="0" smtClean="0"/>
              <a:t> циркуль</a:t>
            </a:r>
          </a:p>
          <a:p>
            <a:r>
              <a:rPr lang="en-US" dirty="0">
                <a:hlinkClick r:id="rId7"/>
              </a:rPr>
              <a:t>http://zanedely.3dn.ru/_</a:t>
            </a:r>
            <a:r>
              <a:rPr lang="en-US" dirty="0" smtClean="0">
                <a:hlinkClick r:id="rId7"/>
              </a:rPr>
              <a:t>ph/11/782176144.gif</a:t>
            </a:r>
            <a:r>
              <a:rPr lang="ru-RU" dirty="0" smtClean="0"/>
              <a:t> кит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www.bn-1.ru/files/image/378_0.sm.jpg</a:t>
            </a:r>
            <a:r>
              <a:rPr lang="ru-RU" dirty="0" smtClean="0"/>
              <a:t> БЦ Высоцкий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www.excurser.ru/files/articles/imgs/25/pamjatnik_santehniku_afone_ekaterinburge.jpg</a:t>
            </a:r>
            <a:r>
              <a:rPr lang="ru-RU" dirty="0" smtClean="0"/>
              <a:t> </a:t>
            </a:r>
            <a:r>
              <a:rPr lang="ru-RU" dirty="0" err="1" smtClean="0"/>
              <a:t>Афоня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i.imgur.com/t4RzOFe.jpg</a:t>
            </a:r>
            <a:r>
              <a:rPr lang="ru-RU" dirty="0" smtClean="0"/>
              <a:t> Метро</a:t>
            </a:r>
          </a:p>
          <a:p>
            <a:r>
              <a:rPr lang="en-US" dirty="0">
                <a:hlinkClick r:id="rId11"/>
              </a:rPr>
              <a:t>http://i.apart96.ru/u/f0/0ea401e7277e86743094d0123eeb1a/+/YXBhcnQ5Ni5ydQ==!0_4fa74_15e3b725_-</a:t>
            </a:r>
            <a:r>
              <a:rPr lang="en-US" dirty="0" smtClean="0">
                <a:hlinkClick r:id="rId11"/>
              </a:rPr>
              <a:t>1-XXL.jpg</a:t>
            </a:r>
            <a:r>
              <a:rPr lang="ru-RU" dirty="0" smtClean="0"/>
              <a:t> </a:t>
            </a:r>
            <a:r>
              <a:rPr lang="ru-RU" dirty="0" err="1" smtClean="0"/>
              <a:t>Уктус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356311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Интернет-ресурсы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10761"/>
            <a:ext cx="301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Содержание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303" y="119791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Цели и задачи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Исследовательская работа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Ребусы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Шарады</a:t>
            </a: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FF0000"/>
                </a:solidFill>
              </a:rPr>
              <a:t>Метаграмма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Ресурсы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2511196" y="2123010"/>
            <a:ext cx="521208" cy="54615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nextslide" highlightClick="1"/>
            <a:hlinkHover r:id="rId3" action="ppaction://hlinksldjump"/>
          </p:cNvPr>
          <p:cNvSpPr/>
          <p:nvPr/>
        </p:nvSpPr>
        <p:spPr>
          <a:xfrm>
            <a:off x="2511196" y="3398514"/>
            <a:ext cx="521208" cy="57606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3419872" y="4597543"/>
            <a:ext cx="576064" cy="48764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5526765" y="1631859"/>
            <a:ext cx="521208" cy="49115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4080"/>
            <a:ext cx="10663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Цель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36711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Узнать о достопримечательностях Екатеринбурга и дать возможность всем  желающим  виртуально познакомиться с нашим городом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87" y="3130685"/>
            <a:ext cx="9292929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Задачи</a:t>
            </a: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Изучить материалы о достопримечательностях города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Познакомиться с различными видами  загадок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Составить загадки о городе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Оформить  презентацию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74192"/>
            <a:ext cx="87206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Загадка</a:t>
            </a:r>
            <a:r>
              <a:rPr lang="ru-RU" sz="2800" b="1" dirty="0">
                <a:solidFill>
                  <a:srgbClr val="FF0000"/>
                </a:solidFill>
              </a:rPr>
              <a:t>  — метафорическое выражение,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котором один предмет изображается посредством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другого,  </a:t>
            </a:r>
            <a:r>
              <a:rPr lang="ru-RU" sz="2800" b="1" dirty="0">
                <a:solidFill>
                  <a:srgbClr val="FF0000"/>
                </a:solidFill>
              </a:rPr>
              <a:t>имеющего с ним какое-нибудь,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хотя </a:t>
            </a:r>
            <a:r>
              <a:rPr lang="ru-RU" sz="2800" b="1" dirty="0">
                <a:solidFill>
                  <a:srgbClr val="FF0000"/>
                </a:solidFill>
              </a:rPr>
              <a:t>бы отдалённое, сходство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881" y="2490074"/>
            <a:ext cx="566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https</a:t>
            </a:r>
            <a:r>
              <a:rPr lang="en-US" dirty="0">
                <a:solidFill>
                  <a:srgbClr val="FFFF00"/>
                </a:solidFill>
              </a:rPr>
              <a:t>://ru.wikipedia.org/wiki/%</a:t>
            </a:r>
            <a:r>
              <a:rPr lang="en-US" dirty="0" smtClean="0">
                <a:solidFill>
                  <a:srgbClr val="FFFF00"/>
                </a:solidFill>
              </a:rPr>
              <a:t>C7%E0%E3%E0%E4%EA%E0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828" y="89417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Исследовательская работа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02" y="3573016"/>
            <a:ext cx="8869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содержание </a:t>
            </a:r>
            <a:r>
              <a:rPr lang="ru-RU" sz="2800" b="1" dirty="0">
                <a:solidFill>
                  <a:srgbClr val="FF0000"/>
                </a:solidFill>
              </a:rPr>
              <a:t>загадки включает замысловатое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описание</a:t>
            </a:r>
            <a:r>
              <a:rPr lang="ru-RU" sz="2800" b="1" dirty="0">
                <a:solidFill>
                  <a:srgbClr val="FF0000"/>
                </a:solidFill>
              </a:rPr>
              <a:t>, которое надо расшифровать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FF0000"/>
                </a:solidFill>
              </a:rPr>
              <a:t>по </a:t>
            </a:r>
            <a:r>
              <a:rPr lang="ru-RU" sz="2800" b="1" dirty="0">
                <a:solidFill>
                  <a:srgbClr val="FF0000"/>
                </a:solidFill>
              </a:rPr>
              <a:t>форме загадка часто бывает в виде вопроса или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короткого </a:t>
            </a:r>
            <a:r>
              <a:rPr lang="ru-RU" sz="2800" b="1" dirty="0">
                <a:solidFill>
                  <a:srgbClr val="FF0000"/>
                </a:solidFill>
              </a:rPr>
              <a:t>стихотворения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- описание дается в краткой, лаконичной форме</a:t>
            </a:r>
            <a:r>
              <a:rPr lang="ru-RU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- загадке присущ ритм, часто используется рифма.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970" y="3023374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Признаки загадок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42554039"/>
              </p:ext>
            </p:extLst>
          </p:nvPr>
        </p:nvGraphicFramePr>
        <p:xfrm>
          <a:off x="1187624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73828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Загадка описывает предмет, живую и неживую природу, явления.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Загадка проверяет сообразительность.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Надо отгадать, о ком или о чем в ней говорится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215062"/>
            <a:ext cx="4763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Универсальное определение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возврат 4">
            <a:hlinkClick r:id="rId7" action="ppaction://hlinksldjump" highlightClick="1"/>
          </p:cNvPr>
          <p:cNvSpPr/>
          <p:nvPr/>
        </p:nvSpPr>
        <p:spPr>
          <a:xfrm>
            <a:off x="7812360" y="6030471"/>
            <a:ext cx="792088" cy="5212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3781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Были использованы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857" y="1221309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Н.А. </a:t>
            </a:r>
            <a:r>
              <a:rPr lang="ru-RU" dirty="0" err="1" smtClean="0">
                <a:solidFill>
                  <a:srgbClr val="FF0000"/>
                </a:solidFill>
              </a:rPr>
              <a:t>Рундквист</a:t>
            </a:r>
            <a:r>
              <a:rPr lang="ru-RU" dirty="0" smtClean="0">
                <a:solidFill>
                  <a:srgbClr val="FF0000"/>
                </a:solidFill>
              </a:rPr>
              <a:t> «Губерния – 66» М., «Красная площадь»-Екатеринбург, «</a:t>
            </a:r>
            <a:r>
              <a:rPr lang="ru-RU" dirty="0" err="1" smtClean="0">
                <a:solidFill>
                  <a:srgbClr val="FF0000"/>
                </a:solidFill>
              </a:rPr>
              <a:t>Квист</a:t>
            </a:r>
            <a:r>
              <a:rPr lang="ru-RU" dirty="0" smtClean="0">
                <a:solidFill>
                  <a:srgbClr val="FF0000"/>
                </a:solidFill>
              </a:rPr>
              <a:t>», 2011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https://ru.wikipedia.org/wiki/%C0%F0%F5%E8%F2%E5%EA%F2%F3%F0%E0_%E8_%E4%EE%F1%F2%EE%EF%F0%E8%EC%E5%F7%E0%F2%E5%EB%FC%ED%EE%F1%F2%E8_%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C5%EA%E0%F2%E5%F0%E8%ED%E1%F3%F0%E3%E0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www.ekmap.ru/monuments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6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05178"/>
            <a:ext cx="78582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Ребус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загадка, в которой разгадываемые слова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даны </a:t>
            </a:r>
            <a:r>
              <a:rPr lang="ru-RU" sz="3200" b="1" dirty="0">
                <a:solidFill>
                  <a:srgbClr val="FF0000"/>
                </a:solidFill>
              </a:rPr>
              <a:t>в виде рисунков в </a:t>
            </a:r>
            <a:r>
              <a:rPr lang="ru-RU" sz="3200" b="1" dirty="0" smtClean="0">
                <a:solidFill>
                  <a:srgbClr val="FF0000"/>
                </a:solidFill>
              </a:rPr>
              <a:t>сочетании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с буквами и другими знаками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3238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https://ru.wikipedia.org/wiki/%D0%E5%E1%F3%F1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hild Think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8" y="3351683"/>
            <a:ext cx="1428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ctures LETTER - 676 images f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96" y="404664"/>
            <a:ext cx="54673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льца на анимированных красивых картинках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58" y="2223938"/>
            <a:ext cx="24860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татюрк аэро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351950"/>
            <a:ext cx="8653171" cy="48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026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Аэропорт Кольцово – крупнейший региональный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воздушный порт России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582</TotalTime>
  <Words>588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 92</dc:creator>
  <cp:lastModifiedBy>МБОУ СОШ 92</cp:lastModifiedBy>
  <cp:revision>36</cp:revision>
  <dcterms:created xsi:type="dcterms:W3CDTF">2015-02-20T12:40:01Z</dcterms:created>
  <dcterms:modified xsi:type="dcterms:W3CDTF">2015-04-03T10:18:08Z</dcterms:modified>
</cp:coreProperties>
</file>