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8147-6560-48C2-A40A-6FCAC9C3FBCE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30F9-67F2-4606-A089-89CACF35904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8147-6560-48C2-A40A-6FCAC9C3FBCE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30F9-67F2-4606-A089-89CACF3590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8147-6560-48C2-A40A-6FCAC9C3FBCE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30F9-67F2-4606-A089-89CACF3590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8147-6560-48C2-A40A-6FCAC9C3FBCE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30F9-67F2-4606-A089-89CACF35904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8147-6560-48C2-A40A-6FCAC9C3FBCE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30F9-67F2-4606-A089-89CACF3590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8147-6560-48C2-A40A-6FCAC9C3FBCE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30F9-67F2-4606-A089-89CACF35904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8147-6560-48C2-A40A-6FCAC9C3FBCE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30F9-67F2-4606-A089-89CACF35904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8147-6560-48C2-A40A-6FCAC9C3FBCE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30F9-67F2-4606-A089-89CACF3590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8147-6560-48C2-A40A-6FCAC9C3FBCE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30F9-67F2-4606-A089-89CACF3590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8147-6560-48C2-A40A-6FCAC9C3FBCE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30F9-67F2-4606-A089-89CACF3590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8147-6560-48C2-A40A-6FCAC9C3FBCE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30F9-67F2-4606-A089-89CACF35904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8C8147-6560-48C2-A40A-6FCAC9C3FBCE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36E30F9-67F2-4606-A089-89CACF35904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511129"/>
            <a:ext cx="77048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ХХ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ғасырдың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басында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американдық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социолог  Э.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Богардус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көшбасшыда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болу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он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қасиеті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жазды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,- </a:t>
            </a:r>
            <a:r>
              <a:rPr lang="ru-RU" sz="1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әзілді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түсіне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білуі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-ала </a:t>
            </a:r>
            <a:r>
              <a:rPr lang="ru-RU" sz="1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болжай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алуы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басқалардың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көңілін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өзіне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бөлу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адамдарға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ұнай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білу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өзіне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жауапкершілікті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ала –</a:t>
            </a:r>
            <a:r>
              <a:rPr lang="ru-RU" sz="1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алатын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т.б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пайымдауынша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мінез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жігерлілік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ойлау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адамды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көшбасшы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қылатын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қасиеттері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есептеді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7524328" y="6165304"/>
            <a:ext cx="82758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Жарас\Desktop\Сарин Жарас\урок 3\P10102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07" y="1844824"/>
            <a:ext cx="2867157" cy="16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Жарас\Desktop\Сарин Жарас\урок 3\P10102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44824"/>
            <a:ext cx="2867157" cy="16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Жарас\Desktop\Сарин Жарас\урок 3\P10102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07" y="3789040"/>
            <a:ext cx="2867157" cy="16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Жарас\Desktop\Сарин Жарас\урок Жарас\P10100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52" y="2659968"/>
            <a:ext cx="2195736" cy="16468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Жарас\Desktop\Сарин Жарас\урок Жарас\P101006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89040"/>
            <a:ext cx="2232248" cy="16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213285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Оқудағы басқару </a:t>
            </a:r>
          </a:p>
          <a:p>
            <a:pPr algn="ctr"/>
            <a:r>
              <a:rPr lang="kk-K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және көшбасшылық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938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Двойная стрелка влево/вправо 9"/>
          <p:cNvSpPr/>
          <p:nvPr/>
        </p:nvSpPr>
        <p:spPr>
          <a:xfrm>
            <a:off x="3289870" y="1844824"/>
            <a:ext cx="2483150" cy="19442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733256"/>
            <a:ext cx="8687154" cy="710952"/>
          </a:xfrm>
        </p:spPr>
        <p:txBody>
          <a:bodyPr/>
          <a:lstStyle/>
          <a:p>
            <a:pPr marL="0" indent="0" algn="l">
              <a:buNone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Нағыз көшбасшы – алға жылжу үшін не керектігін ғана біліп қоймайды, сонымен қатар өзінің сонынан қалғандарын ерте алады.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Жарас\Desktop\Сарин Жарас\урок 3\P10102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186478"/>
            <a:ext cx="2848999" cy="16025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7" name="Picture 3" descr="C:\Users\Жарас\Desktop\Сарин Жарас\урок 3\P10102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919" y="2060848"/>
            <a:ext cx="2773576" cy="17281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3"/>
            <a:ext cx="2880177" cy="161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919" y="475884"/>
            <a:ext cx="2773576" cy="154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984" y="3922560"/>
            <a:ext cx="1800200" cy="177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608" y="3922560"/>
            <a:ext cx="1820007" cy="177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89869" y="651263"/>
            <a:ext cx="1944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Мақпалдың көшбасшылығы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1552" y="106552"/>
            <a:ext cx="296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solidFill>
                  <a:srgbClr val="FF0000"/>
                </a:solidFill>
              </a:rPr>
              <a:t>Арайлым топпен жұмыста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2883" y="2493766"/>
            <a:ext cx="2137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solidFill>
                  <a:srgbClr val="FF0000"/>
                </a:solidFill>
              </a:rPr>
              <a:t>Таныстырылымды</a:t>
            </a:r>
          </a:p>
          <a:p>
            <a:pPr algn="ctr"/>
            <a:r>
              <a:rPr lang="kk-KZ" dirty="0" smtClean="0"/>
              <a:t> </a:t>
            </a:r>
            <a:r>
              <a:rPr lang="kk-KZ" dirty="0" smtClean="0">
                <a:solidFill>
                  <a:srgbClr val="FF0000"/>
                </a:solidFill>
              </a:rPr>
              <a:t>түсіндіруде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439" y="4473706"/>
            <a:ext cx="1281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Тәжірибе </a:t>
            </a:r>
          </a:p>
          <a:p>
            <a:r>
              <a:rPr lang="kk-KZ" dirty="0" smtClean="0"/>
              <a:t>көрсетуде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444913" y="4484713"/>
            <a:ext cx="1391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Топтасына </a:t>
            </a:r>
          </a:p>
          <a:p>
            <a:r>
              <a:rPr lang="kk-KZ" dirty="0" smtClean="0"/>
              <a:t>ой қосуда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65084" y="60212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7322085" y="6205954"/>
            <a:ext cx="818692" cy="463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94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484819"/>
              </p:ext>
            </p:extLst>
          </p:nvPr>
        </p:nvGraphicFramePr>
        <p:xfrm>
          <a:off x="539552" y="1052735"/>
          <a:ext cx="7992888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2888"/>
              </a:tblGrid>
              <a:tr h="1820295"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effectLst>
                            <a:glow rad="1397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Болашақта не істеймін?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kk-KZ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Сыныпта қолайлы</a:t>
                      </a:r>
                      <a:r>
                        <a:rPr lang="kk-KZ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жағдай жасау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kk-KZ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Әрбір балаға деңгейлік тапсырмалар дайындау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kk-KZ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Жаңа әдістерді қолдана отырып, әрбір оқушыда көшбасшылық қасиеттерін тәрбиелеу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kk-KZ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Сынып оқушыларын оқытуда және басқаруда </a:t>
                      </a:r>
                      <a:r>
                        <a:rPr lang="kk-KZ" sz="3200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оқушылардың көшбасшы-лықтарын </a:t>
                      </a:r>
                      <a:r>
                        <a:rPr lang="kk-KZ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қолдану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22796" y="252936"/>
            <a:ext cx="2479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97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249</TotalTime>
  <Words>126</Words>
  <Application>Microsoft Office PowerPoint</Application>
  <PresentationFormat>Экран (4:3)</PresentationFormat>
  <Paragraphs>18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Воздушный поток</vt:lpstr>
      <vt:lpstr>Презентация PowerPoint</vt:lpstr>
      <vt:lpstr>Нағыз көшбасшы – алға жылжу үшін не керектігін ғана біліп қоймайды, сонымен қатар өзінің сонынан қалғандарын ерте алады. 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Жарас</dc:creator>
  <cp:lastModifiedBy>Жарас</cp:lastModifiedBy>
  <cp:revision>14</cp:revision>
  <dcterms:created xsi:type="dcterms:W3CDTF">2012-11-14T14:09:52Z</dcterms:created>
  <dcterms:modified xsi:type="dcterms:W3CDTF">2012-11-16T03:28:42Z</dcterms:modified>
</cp:coreProperties>
</file>