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1-18T13:41:16.9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10021 13419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14E9-3014-46E8-A79E-A56661C82B2B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E3F0D-1766-4D22-93D9-AE9E44AA9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1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3F0D-1766-4D22-93D9-AE9E44AA959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6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452089-F91B-4F31-9D62-BD5BC820944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C3AC0F-0E82-4370-B37B-691902293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86;&#1088;&#1080;&#1103;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4" Type="http://schemas.openxmlformats.org/officeDocument/2006/relationships/hyperlink" Target="&#1084;&#1080;.av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hyperlink" Target="&#1073;&#1072;&#1082;&#1096;&#1072;.avi" TargetMode="External"/><Relationship Id="rId2" Type="http://schemas.openxmlformats.org/officeDocument/2006/relationships/hyperlink" Target="1%20&#1090;&#1086;&#1087;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&#1084;&#1072;&#1082;&#1087;&#1072;&#1083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0;&#1076;&#1072;&#1088;.avi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3529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Ми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дінінің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құрылысы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Мишық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Ми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дінінің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құрылысы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түсіндіру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Жарас\Desktop\Сарин Жарас\Жарас\P1010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88" y="2506451"/>
            <a:ext cx="2286183" cy="17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09162"/>
            <a:ext cx="2381670" cy="166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980946"/>
            <a:ext cx="422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Сарин Жарас Теміртасұлы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Химия-биология пәні мұғалімі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631362" y="430099"/>
            <a:ext cx="4255718" cy="6771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6" y="1325298"/>
            <a:ext cx="2768452" cy="2011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Жарас\Desktop\Сарин Жарас\урок 3\P1010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90" y="1352223"/>
            <a:ext cx="3351180" cy="2011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1898" y="3336731"/>
            <a:ext cx="147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Топқа бөлу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2987" y="3336731"/>
            <a:ext cx="163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Топпен жұмыс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8470" y="2813511"/>
            <a:ext cx="90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 smtClean="0">
                <a:hlinkClick r:id="rId4" action="ppaction://hlinkfile"/>
              </a:rPr>
              <a:t>Ми</a:t>
            </a:r>
            <a:endParaRPr lang="ru-RU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е данные 2"/>
              <p14:cNvContentPartPr/>
              <p14:nvPr/>
            </p14:nvContentPartPr>
            <p14:xfrm>
              <a:off x="3607560" y="4830840"/>
              <a:ext cx="360" cy="36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591720" y="4767480"/>
                <a:ext cx="32400" cy="12744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46" y="4141380"/>
            <a:ext cx="2270894" cy="22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8144" y="5373216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Ұй жұмысын тексеру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95736" y="23813"/>
            <a:ext cx="5429246" cy="108346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Қызығушылығын ояту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4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00565" y="332656"/>
            <a:ext cx="4131675" cy="867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Жарас\Desktop\Сарин Жарас\урок 3\P101024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8" y="1199758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арас\Desktop\Сарин Жарас\урок 3\P1010242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0195"/>
            <a:ext cx="3275203" cy="18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Жарас\Desktop\Сарин Жарас\урок 3\P10102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02" y="3691589"/>
            <a:ext cx="23557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09" y="3691589"/>
            <a:ext cx="225494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780" y="3028558"/>
            <a:ext cx="305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 топтың Флипчартты қорғау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3052497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 топтың флипчартты қорғауы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7390" y="6268670"/>
            <a:ext cx="182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Синквейнды оқу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3073" y="441047"/>
            <a:ext cx="324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Мағынаны тану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арас\Desktop\Сарин Жарас\урок 3\P1010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8" y="1093386"/>
            <a:ext cx="33283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42" y="3714764"/>
            <a:ext cx="2808312" cy="228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1524" y="3035498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Тапсырманы орындау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611" y="6066059"/>
            <a:ext cx="221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Жұппен жұмыс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7" y="3006547"/>
            <a:ext cx="491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АКТ қолданып ми дінінің құрылысын түсіндіру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51520" y="188640"/>
            <a:ext cx="8784975" cy="612648"/>
          </a:xfrm>
          <a:prstGeom prst="ribb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АКТ-мен жұмыс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0" y="1093386"/>
            <a:ext cx="333533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3" y="1124744"/>
            <a:ext cx="3197948" cy="1939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549350" cy="199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3299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10" y="4022882"/>
            <a:ext cx="33299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2051720" y="123966"/>
            <a:ext cx="5328592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Ой толғаныс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385</TotalTime>
  <Words>64</Words>
  <Application>Microsoft Office PowerPoint</Application>
  <PresentationFormat>Экран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Жарас</dc:creator>
  <cp:lastModifiedBy>Жарас</cp:lastModifiedBy>
  <cp:revision>30</cp:revision>
  <dcterms:created xsi:type="dcterms:W3CDTF">2012-11-16T08:18:34Z</dcterms:created>
  <dcterms:modified xsi:type="dcterms:W3CDTF">2012-11-24T06:58:28Z</dcterms:modified>
</cp:coreProperties>
</file>