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57" r:id="rId5"/>
    <p:sldId id="262" r:id="rId6"/>
    <p:sldId id="259" r:id="rId7"/>
    <p:sldId id="260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928802"/>
            <a:ext cx="5357850" cy="1222375"/>
          </a:xfrm>
        </p:spPr>
        <p:txBody>
          <a:bodyPr>
            <a:noAutofit/>
          </a:bodyPr>
          <a:lstStyle/>
          <a:p>
            <a:r>
              <a:rPr lang="ru-RU" sz="8000" dirty="0" smtClean="0"/>
              <a:t>ТАНК Т-34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Разработал: студент </a:t>
            </a:r>
            <a:r>
              <a:rPr lang="en-US" dirty="0" smtClean="0"/>
              <a:t>I</a:t>
            </a:r>
            <a:r>
              <a:rPr lang="ru-RU" dirty="0" smtClean="0"/>
              <a:t> курса по специальности Техническая эксплуатация подвижного состава железных дорог (локомотивы)</a:t>
            </a:r>
          </a:p>
          <a:p>
            <a:r>
              <a:rPr lang="ru-RU" dirty="0" err="1" smtClean="0"/>
              <a:t>Фейзулов</a:t>
            </a:r>
            <a:r>
              <a:rPr lang="ru-RU" dirty="0" smtClean="0"/>
              <a:t> Аслан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6215082"/>
            <a:ext cx="2751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Минеральные Воды, 2015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428604"/>
            <a:ext cx="76828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 Министерство образования и молодёжной политики Ставропольского края</a:t>
            </a:r>
          </a:p>
          <a:p>
            <a:pPr algn="ctr"/>
            <a:r>
              <a:rPr lang="ru-RU" dirty="0" smtClean="0"/>
              <a:t>ГБОУ СПО «Минераловодский колледж железнодорожного транспорта»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41248"/>
          </a:xfrm>
        </p:spPr>
        <p:txBody>
          <a:bodyPr/>
          <a:lstStyle/>
          <a:p>
            <a:r>
              <a:rPr lang="ru-RU" b="1" u="sng" dirty="0" smtClean="0"/>
              <a:t>Т-34-85</a:t>
            </a:r>
            <a:endParaRPr lang="ru-RU" dirty="0"/>
          </a:p>
        </p:txBody>
      </p:sp>
      <p:pic>
        <p:nvPicPr>
          <p:cNvPr id="24578" name="Picture 2" descr="Сборная модель Тяжелый танк КВ-2 Tilimil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41248"/>
          </a:xfrm>
        </p:spPr>
        <p:txBody>
          <a:bodyPr/>
          <a:lstStyle/>
          <a:p>
            <a:r>
              <a:rPr lang="ru-RU" b="1" u="sng" dirty="0" smtClean="0"/>
              <a:t>Т-34-85</a:t>
            </a:r>
            <a:endParaRPr lang="ru-RU" dirty="0"/>
          </a:p>
        </p:txBody>
      </p:sp>
      <p:pic>
        <p:nvPicPr>
          <p:cNvPr id="23554" name="Picture 2" descr="Модель танка Soviet Medium Tank T-34/76 Model 1943 Интернет 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1999"/>
            <a:ext cx="9144000" cy="6096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41248"/>
          </a:xfrm>
        </p:spPr>
        <p:txBody>
          <a:bodyPr/>
          <a:lstStyle/>
          <a:p>
            <a:r>
              <a:rPr lang="ru-RU" b="1" u="sng" dirty="0" smtClean="0"/>
              <a:t>Т-34-85</a:t>
            </a:r>
            <a:endParaRPr lang="ru-RU" dirty="0"/>
          </a:p>
        </p:txBody>
      </p:sp>
      <p:pic>
        <p:nvPicPr>
          <p:cNvPr id="22530" name="Picture 2" descr="Обои арт, советский, средний, танк, т-34-76 картинки на рабочий стол, раздел оружие - скачат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Т-34-85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16386" name="AutoShape 2" descr="https://upload.wikimedia.org/wikipedia/commons/thumb/5/5f/%D0%A4%D0%BE%D1%82%D0%BE_%D0%A2-34-85_%D0%BE%D0%B1%D1%80%D0%B0%D0%B7%D1%86%D0%B0_1944_%D0%B3%D0%BE%D0%B4%D0%B0_%D0%BD%D0%B0_%D0%BF%D0%BE%D1%81%D1%82%D0%B0%D0%BC%D0%B5%D0%BD%D1%82%D0%B5_%D0%B2_%D0%9A%D1%83%D1%80%D1%81%D0%BA%D0%B5.jpg/800px-%D0%A4%D0%BE%D1%82%D0%BE_%D0%A2-34-85_%D0%BE%D0%B1%D1%80%D0%B0%D0%B7%D1%86%D0%B0_1944_%D0%B3%D0%BE%D0%B4%D0%B0_%D0%BD%D0%B0_%D0%BF%D0%BE%D1%81%D1%82%D0%B0%D0%BC%D0%B5%D0%BD%D1%82%D0%B5_%D0%B2_%D0%9A%D1%83%D1%80%D1%81%D0%BA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8" name="Picture 4" descr="https://upload.wikimedia.org/wikipedia/commons/thumb/5/5f/%D0%A4%D0%BE%D1%82%D0%BE_%D0%A2-34-85_%D0%BE%D0%B1%D1%80%D0%B0%D0%B7%D1%86%D0%B0_1944_%D0%B3%D0%BE%D0%B4%D0%B0_%D0%BD%D0%B0_%D0%BF%D0%BE%D1%81%D1%82%D0%B0%D0%BC%D0%B5%D0%BD%D1%82%D0%B5_%D0%B2_%D0%9A%D1%83%D1%80%D1%81%D0%BA%D0%B5.jpg/240px-%D0%A4%D0%BE%D1%82%D0%BE_%D0%A2-34-85_%D0%BE%D0%B1%D1%80%D0%B0%D0%B7%D1%86%D0%B0_1944_%D0%B3%D0%BE%D0%B4%D0%B0_%D0%BD%D0%B0_%D0%BF%D0%BE%D1%81%D1%82%D0%B0%D0%BC%D0%B5%D0%BD%D1%82%D0%B5_%D0%B2_%D0%9A%D1%83%D1%80%D1%81%D0%BA%D0%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1571612"/>
            <a:ext cx="4381531" cy="32861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72066" y="1500174"/>
            <a:ext cx="38576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 1943 году, в связи с массовым появлением у немцев новых моделей бронетехники с усиленным бронированием, эффективность 76,2 мм танковых пушек Т-34 сразу стала недостаточной. Это вынудило искать способы повышения боевых качеств Т-34. После проработки нескольких вариантов в серийное производство в 1944 году был запущен Т-34-85, вооружённый новой пушкой С-53 калибра 85 мм.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5443381"/>
            <a:ext cx="8358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Экипаж увеличился с 4 до 5 человек, танк получил новую башню с усиленным бронированием и более удобную для экипажа и командира. В результате масса выросла на несколько тонн (до 32 т), что привело к незначительному снижению динамических характеристик.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41248"/>
          </a:xfrm>
        </p:spPr>
        <p:txBody>
          <a:bodyPr/>
          <a:lstStyle/>
          <a:p>
            <a:r>
              <a:rPr lang="ru-RU" b="1" u="sng" dirty="0" smtClean="0"/>
              <a:t>Т-34-85</a:t>
            </a:r>
            <a:endParaRPr lang="ru-RU" dirty="0"/>
          </a:p>
        </p:txBody>
      </p:sp>
      <p:sp>
        <p:nvSpPr>
          <p:cNvPr id="1026" name="AutoShape 2" descr="https://upload.wikimedia.org/wikipedia/commons/thumb/8/85/T-34_model_1941_in_Kubinka_Tank_Museum.JPG/800px-T-34_model_1941_in_Kubinka_Tank_Muse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upload.wikimedia.org/wikipedia/commons/thumb/8/85/T-34_model_1941_in_Kubinka_Tank_Museum.JPG/800px-T-34_model_1941_in_Kubinka_Tank_Museu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5824555" cy="37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857884" y="117693"/>
            <a:ext cx="32861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Приказ о постановке Т-34 в серийное производство был подписан Комитетом обороны 31 марта 1940 года. В принятом протоколе предписывалось немедленно поставить танк в производство на заводах № 183 и СТЗ. Заводу № 183 предписывалось изготовить первую опытную партию из 10 танков к первым числам июля</a:t>
            </a:r>
            <a:r>
              <a:rPr lang="ru-RU" baseline="30000" dirty="0" smtClean="0"/>
              <a:t>[9]</a:t>
            </a:r>
            <a:r>
              <a:rPr lang="ru-RU" dirty="0" smtClean="0"/>
              <a:t>. По окончанию испытаний двух прототипов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450057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был принят план производства, предусматривавший производство в 1940 году 150 машин; к 7 июня он был увеличен до 600 машин, 500 из которых должен был поставить завод № 183, тогда как остальные 100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5357826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В течение всего 1940 года велась работа по приспособлению к серийному производству изначально сложного и нетехнологичного танка, но несмотря на это, в течение 1940 года были изготовлены, по разным данным, всего лишь от 97 до 117 машин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Схема бронирования Т-34 обр. 1940 г.</a:t>
            </a:r>
            <a:endParaRPr lang="ru-RU" sz="3200" dirty="0"/>
          </a:p>
        </p:txBody>
      </p:sp>
      <p:pic>
        <p:nvPicPr>
          <p:cNvPr id="1026" name="Picture 2" descr="https://upload.wikimedia.org/wikipedia/commons/thumb/c/c6/T34_armor_sheme.jpg/1024px-T34_armor_shem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7967650" cy="245876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3357562"/>
            <a:ext cx="87154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Т-34 имеет классическую компоновку. Экипаж танка состоит из четырёх человек — механика-водителя и стрелка-радиста, располагающихся в отделении управления и заряжающего с командиром, выполняющим также функции наводчика, которые находились в двухместной башне.</a:t>
            </a:r>
          </a:p>
          <a:p>
            <a:r>
              <a:rPr lang="ru-RU" dirty="0" smtClean="0"/>
              <a:t>Каких-либо чётко выделенных модификаций линейного Т-34-76 не существовало. Тем не менее, в конструкции серийных машин имелись существенные отличия, вызванные различными условиями производства на каждом из производивших их заводов в определённые периоды времени, а также общим усовершенствованием танка. В исторической литературе эти отличия, как правило, группируются по заводу-производителю и периоду производства, порой с указанием на характерную особенность, если на заводе параллельно производились два или более типа машин.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41248"/>
          </a:xfrm>
        </p:spPr>
        <p:txBody>
          <a:bodyPr/>
          <a:lstStyle/>
          <a:p>
            <a:r>
              <a:rPr lang="ru-RU" b="1" u="sng" dirty="0" smtClean="0"/>
              <a:t>Т-34-85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0"/>
            <a:ext cx="571500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714356"/>
            <a:ext cx="34289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 1943 году, в связи с массовым появлением у немцев новых моделей бронетехники с усиленным бронированием, эффективность 76,2 мм танковых пушек Т-34 сразу стала недостаточной. Это вынудило искать способы повышения боевых качеств Т-34. После проработки нескольких вариантов в серийное производство характеристик.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92919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Экипаж увеличился с 4 до 5 </a:t>
            </a:r>
            <a:r>
              <a:rPr lang="ru-RU" dirty="0" err="1" smtClean="0"/>
              <a:t>человек,танк</a:t>
            </a:r>
            <a:r>
              <a:rPr lang="ru-RU" dirty="0" smtClean="0"/>
              <a:t> получил новую башню с усиленным бронированием и более удобную для экипажа и командира. В результате масса выросла на несколько тонн (до 32 т), что привело к незначительному снижению динамических характеристик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4286256"/>
            <a:ext cx="9215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 1944 году был запущен Т-34-85, вооружённый новой пушкой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388" y="4572008"/>
            <a:ext cx="2464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С-53 калибра 85 мм.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upload.wikimedia.org/wikipedia/commons/thumb/a/a0/T-34-76_RB6.JPG/800px-T-34-76_RB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upload.wikimedia.org/wikipedia/commons/thumb/a/a0/T-34-76_RB6.JPG/800px-T-34-76_RB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upload.wikimedia.org/wikipedia/commons/thumb/a/a0/T-34-76_RB6.JPG/800px-T-34-76_RB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upload.wikimedia.org/wikipedia/commons/thumb/a/a0/T-34-76_RB6.JPG/800px-T-34-76_RB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upload.wikimedia.org/wikipedia/commons/thumb/a/a0/T-34-76_RB6.JPG/800px-T-34-76_RB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upload.wikimedia.org/wikipedia/commons/thumb/a/a0/T-34-76_RB6.JPG/800px-T-34-76_RB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upload.wikimedia.org/wikipedia/commons/thumb/a/a0/T-34-76_RB6.JPG/800px-T-34-76_RB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0" name="AutoShape 16" descr="https://upload.wikimedia.org/wikipedia/commons/thumb/a/a0/T-34-76_RB6.JPG/220px-T-34-76_RB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AutoShape 18" descr="https://upload.wikimedia.org/wikipedia/commons/thumb/a/a0/T-34-76_RB6.JPG/220px-T-34-76_RB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AutoShape 20" descr="https://upload.wikimedia.org/wikipedia/commons/thumb/a/a0/T-34-76_RB6.JPG/220px-T-34-76_RB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1071546"/>
            <a:ext cx="428152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4714876" y="1071546"/>
            <a:ext cx="42148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Основным вооружением Т-34 ранних выпусков (1940 — начала 1941 года) являлась 76-мм пушка образца 1938/39 годов (Л-11). Длина ствола орудия — 30,5 калибров / 2324 мм, начальная скорость бронебойного снаряда — 612 м/с. С февраля — марта 1941 года она была заменена на 76-мм пушку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4214818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образца 1940 г. (Ф-34). Длина ствола этого орудия равнялась 41,5 калибрам / 3162 мм, а начальная скорость бронебойного снаряда — 662 м/с. Практическая скорострельность орудий в боевых условиях составляла порядка 1—2 выстрелов в минуту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538067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Орудие устанавливалось на цапфах в лобовой части башни, в спаренной с пулемётом установке. Вертикальная наводка, для Л-11 в пределах −5…+25°, для Ф-34 в пределах −5°30′…+26°48′, осуществлялась при помощи винтового механизма, горизонтальная наводка — исключительно поворотом башни.</a:t>
            </a:r>
            <a:endParaRPr lang="ru-RU" dirty="0"/>
          </a:p>
        </p:txBody>
      </p: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841248"/>
          </a:xfrm>
        </p:spPr>
        <p:txBody>
          <a:bodyPr>
            <a:noAutofit/>
          </a:bodyPr>
          <a:lstStyle/>
          <a:p>
            <a:r>
              <a:rPr lang="ru-RU" sz="2800" b="1" u="sng" dirty="0" smtClean="0"/>
              <a:t>Т-34-85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https://upload.wikimedia.org/wikipedia/commons/thumb/6/61/TankT34.jpg/800px-TankT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4357694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отличие от линейного танка, был вооружён автоматическим пороховым поршневым огнемётом АТО-41 на месте курсового пулемёта, а его экипаж был сокращён до трёх человек, за счёт стрелка-радиста. ОТ-34 был разработан в 1941 году, а его серийное производство началось в 1942 году и продолжалось до 1944 года, когда он был сменён на сборочных линиях танком ОТ-34-85, созданным на базе Т-34-85. Всего было выпущено 1170 ОТ-34, не считая ОТ-34-85, или около 3,3 % от общего числа выпущенных Т-34-76</a:t>
            </a: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Т-34-85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41248"/>
          </a:xfrm>
        </p:spPr>
        <p:txBody>
          <a:bodyPr/>
          <a:lstStyle/>
          <a:p>
            <a:r>
              <a:rPr lang="ru-RU" b="1" u="sng" dirty="0" smtClean="0"/>
              <a:t>Т-34-85</a:t>
            </a:r>
            <a:endParaRPr lang="ru-RU" dirty="0"/>
          </a:p>
        </p:txBody>
      </p:sp>
      <p:pic>
        <p:nvPicPr>
          <p:cNvPr id="1026" name="Picture 2" descr="Средний танк Т-34 (59) - танк Т-34 - Фотоальбомы - развлекат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6072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41248"/>
          </a:xfrm>
        </p:spPr>
        <p:txBody>
          <a:bodyPr/>
          <a:lstStyle/>
          <a:p>
            <a:r>
              <a:rPr lang="ru-RU" b="1" u="sng" dirty="0" smtClean="0"/>
              <a:t>Т-34-85</a:t>
            </a:r>
            <a:endParaRPr lang="ru-RU" dirty="0"/>
          </a:p>
        </p:txBody>
      </p:sp>
      <p:pic>
        <p:nvPicPr>
          <p:cNvPr id="21506" name="Picture 2" descr="Воротил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77</TotalTime>
  <Words>196</Words>
  <PresentationFormat>Экран (4:3)</PresentationFormat>
  <Paragraphs>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ТАНК Т-34</vt:lpstr>
      <vt:lpstr>Т-34-85 </vt:lpstr>
      <vt:lpstr>Т-34-85</vt:lpstr>
      <vt:lpstr>Схема бронирования Т-34 обр. 1940 г.</vt:lpstr>
      <vt:lpstr>Т-34-85</vt:lpstr>
      <vt:lpstr>Т-34-85 </vt:lpstr>
      <vt:lpstr>Т-34-85 </vt:lpstr>
      <vt:lpstr>Т-34-85</vt:lpstr>
      <vt:lpstr>Т-34-85</vt:lpstr>
      <vt:lpstr>Т-34-85</vt:lpstr>
      <vt:lpstr>Т-34-85</vt:lpstr>
      <vt:lpstr>Т-34-85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Освобождение Минеральных Вод</dc:title>
  <cp:lastModifiedBy>user</cp:lastModifiedBy>
  <cp:revision>11</cp:revision>
  <dcterms:modified xsi:type="dcterms:W3CDTF">2015-02-24T10:21:12Z</dcterms:modified>
</cp:coreProperties>
</file>