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66" r:id="rId2"/>
    <p:sldId id="25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53E1D6-66D6-40B3-94FB-3D535D8EA121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F779AB-E85B-4FC0-BD0A-20D699B5E9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740080" cy="883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cap="none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500" cap="none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500" cap="none" dirty="0" smtClean="0">
                <a:solidFill>
                  <a:prstClr val="black"/>
                </a:solidFill>
                <a:effectLst/>
                <a:latin typeface="Calibri"/>
              </a:rPr>
              <a:t>ГБПОУ Областной многопрофильный техникум </a:t>
            </a:r>
            <a:br>
              <a:rPr lang="ru-RU" sz="2500" cap="none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2500" cap="none" dirty="0" smtClean="0">
                <a:solidFill>
                  <a:prstClr val="black"/>
                </a:solidFill>
                <a:effectLst/>
                <a:latin typeface="Calibri"/>
              </a:rPr>
              <a:t>Вознесенского района</a:t>
            </a:r>
            <a:r>
              <a:rPr lang="ru-RU" sz="2500" cap="none" dirty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2500" cap="none" dirty="0">
                <a:solidFill>
                  <a:prstClr val="black"/>
                </a:solidFill>
                <a:effectLst/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u="sng" dirty="0" smtClean="0">
                <a:solidFill>
                  <a:prstClr val="black"/>
                </a:solidFill>
                <a:latin typeface="Calibri"/>
              </a:rPr>
              <a:t>ПАМЯТЬ О ПРОШЛОМ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Автор и руководитель: преподаватель </a:t>
            </a: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общественных дисциплин 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  <a:latin typeface="Calibri"/>
              </a:rPr>
              <a:t>Даньшина Надежда Николаевна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 smtClean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 err="1">
                <a:solidFill>
                  <a:prstClr val="black"/>
                </a:solidFill>
                <a:latin typeface="Calibri"/>
              </a:rPr>
              <a:t>р.п.Вознесенское</a:t>
            </a: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2014г.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1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3824" y="1052736"/>
            <a:ext cx="3470176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1995 году первая командировка в Чеченскую Республику на шесть месяцев, В 1999 году – вторая.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567382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729" y="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Погиб при выполнении воинского долга </a:t>
            </a:r>
          </a:p>
          <a:p>
            <a:pPr marL="0" indent="0">
              <a:buNone/>
            </a:pPr>
            <a:r>
              <a:rPr lang="ru-RU" dirty="0" smtClean="0"/>
              <a:t>                    27 сентября 1999 года.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2778" r="15778" b="6250"/>
          <a:stretch/>
        </p:blipFill>
        <p:spPr bwMode="auto">
          <a:xfrm>
            <a:off x="827584" y="1556792"/>
            <a:ext cx="756084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128792" cy="86409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Майор медицинской Службы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9" y="1412776"/>
            <a:ext cx="3528392" cy="3942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1646" y="1620371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Ширяев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   Павел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     Алексеевич 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50912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(1958-1999)</a:t>
            </a:r>
            <a:endParaRPr lang="ru-RU" sz="3200" dirty="0"/>
          </a:p>
        </p:txBody>
      </p:sp>
      <p:pic>
        <p:nvPicPr>
          <p:cNvPr id="4" name="instrumental_naya-muzyka-pamyat_-o-pogibshih-na-voyne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950.7776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081" y="692696"/>
            <a:ext cx="4546848" cy="5133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Родился 12 октября 1958 года в </a:t>
            </a:r>
            <a:r>
              <a:rPr lang="ru-RU" sz="4800" dirty="0" err="1" smtClean="0"/>
              <a:t>р.п</a:t>
            </a:r>
            <a:r>
              <a:rPr lang="ru-RU" sz="4800" dirty="0" smtClean="0"/>
              <a:t>. </a:t>
            </a:r>
            <a:r>
              <a:rPr lang="ru-RU" sz="4800" dirty="0" smtClean="0">
                <a:cs typeface="Arabic Typesetting" panose="03020402040406030203" pitchFamily="66" charset="-78"/>
              </a:rPr>
              <a:t>Вознесенское</a:t>
            </a:r>
            <a:r>
              <a:rPr lang="ru-RU" sz="4800" dirty="0" smtClean="0"/>
              <a:t> Нижегородской области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2" t="3409" r="32639" b="5342"/>
          <a:stretch/>
        </p:blipFill>
        <p:spPr bwMode="auto">
          <a:xfrm>
            <a:off x="0" y="1107733"/>
            <a:ext cx="4355976" cy="57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2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1967 году поступил в первый класс Вознесенской средней школы. В школе учился хорошо . Отношения с одноклассниками были ровные. </a:t>
            </a:r>
            <a:r>
              <a:rPr lang="ru-RU" dirty="0"/>
              <a:t>Б</a:t>
            </a:r>
            <a:r>
              <a:rPr lang="ru-RU" dirty="0" smtClean="0"/>
              <a:t>ольшая дружба связывала Павла с Михаилом Степановым и Виталием </a:t>
            </a:r>
            <a:r>
              <a:rPr lang="ru-RU" dirty="0" err="1" smtClean="0"/>
              <a:t>Федониным</a:t>
            </a:r>
            <a:r>
              <a:rPr lang="ru-RU" dirty="0" smtClean="0"/>
              <a:t>. Они были одноклассниками и жили по соседству.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4104456" cy="25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601" y="54868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Отец – Алексей Серафимович, мать – Юлия Васильевна, сестра – Мирошниченко Елена Алексеевна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8076" r="19097" b="15080"/>
          <a:stretch/>
        </p:blipFill>
        <p:spPr bwMode="auto">
          <a:xfrm>
            <a:off x="1475655" y="2348880"/>
            <a:ext cx="6220691" cy="43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6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846" y="1412776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окончания восьми классов Павел едет поступать в </a:t>
            </a:r>
            <a:r>
              <a:rPr lang="ru-RU" dirty="0" err="1" smtClean="0"/>
              <a:t>Вадский</a:t>
            </a:r>
            <a:r>
              <a:rPr lang="ru-RU" dirty="0" smtClean="0"/>
              <a:t> строительный техникум, но неожиданно для родителей поступает в </a:t>
            </a:r>
            <a:r>
              <a:rPr lang="ru-RU" dirty="0" err="1" smtClean="0"/>
              <a:t>Арзамасское</a:t>
            </a:r>
            <a:r>
              <a:rPr lang="ru-RU" dirty="0" smtClean="0"/>
              <a:t> </a:t>
            </a:r>
            <a:r>
              <a:rPr lang="ru-RU" dirty="0" err="1" smtClean="0"/>
              <a:t>медецинское</a:t>
            </a:r>
            <a:r>
              <a:rPr lang="ru-RU" dirty="0" smtClean="0"/>
              <a:t>  училище на специальность фельдшер-акушер.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4424" r="21437" b="7550"/>
          <a:stretch/>
        </p:blipFill>
        <p:spPr bwMode="auto">
          <a:xfrm>
            <a:off x="0" y="0"/>
            <a:ext cx="9144000" cy="69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543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Юлия </a:t>
            </a:r>
            <a:r>
              <a:rPr lang="ru-RU" dirty="0"/>
              <a:t>В</a:t>
            </a:r>
            <a:r>
              <a:rPr lang="ru-RU" dirty="0" smtClean="0"/>
              <a:t>асильевна вспоминает: </a:t>
            </a:r>
            <a:r>
              <a:rPr lang="en-US" i="1" dirty="0" smtClean="0"/>
              <a:t>&lt;&lt;</a:t>
            </a:r>
            <a:r>
              <a:rPr lang="ru-RU" i="1" dirty="0" smtClean="0"/>
              <a:t>Сын очень любил цветы, старался подарить мне хотя бы один цветочек. Когда Павлу было четыре года, он не боялся пчел, они его не жалили. </a:t>
            </a:r>
            <a:r>
              <a:rPr lang="ru-RU" dirty="0" smtClean="0"/>
              <a:t>Он набирал их целую банку, наблюдал за ними, изучал.</a:t>
            </a:r>
            <a:endParaRPr lang="ru-RU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416"/>
            <a:ext cx="9144000" cy="37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292260"/>
            <a:ext cx="3816424" cy="5315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По окончании училища призывается на действительную военную службу. Служит в Подмосковье в </a:t>
            </a:r>
            <a:r>
              <a:rPr lang="ru-RU" dirty="0" err="1" smtClean="0"/>
              <a:t>Реутово</a:t>
            </a:r>
            <a:r>
              <a:rPr lang="ru-RU" dirty="0" smtClean="0"/>
              <a:t> во внутренних войсках в знаменитой дивизии имени Дзержинского.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6" t="2968" r="29536" b="5728"/>
          <a:stretch/>
        </p:blipFill>
        <p:spPr bwMode="auto">
          <a:xfrm>
            <a:off x="467544" y="1098847"/>
            <a:ext cx="4392488" cy="550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31" y="11663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увольнения в запас поступает в Нижегородской медицинский институт, где три года учится на общей и три года на военной кафедре и получает специальность врач хирург.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6009" y="137160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248</Words>
  <Application>Microsoft Office PowerPoint</Application>
  <PresentationFormat>Экран (4:3)</PresentationFormat>
  <Paragraphs>33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ГБПОУ Областной многопрофильный техникум  Вознесенского района </vt:lpstr>
      <vt:lpstr>Майор медицинской Службы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Майор медицинской службы ШИРЯЕВ Павел Алексеевич</dc:title>
  <dc:creator>Пользователь</dc:creator>
  <cp:lastModifiedBy>Маркова Анна Андреевна</cp:lastModifiedBy>
  <cp:revision>25</cp:revision>
  <dcterms:created xsi:type="dcterms:W3CDTF">2014-03-17T06:08:09Z</dcterms:created>
  <dcterms:modified xsi:type="dcterms:W3CDTF">2015-01-28T04:38:44Z</dcterms:modified>
</cp:coreProperties>
</file>