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68" r:id="rId6"/>
    <p:sldId id="276" r:id="rId7"/>
    <p:sldId id="274" r:id="rId8"/>
    <p:sldId id="275" r:id="rId9"/>
    <p:sldId id="278" r:id="rId10"/>
    <p:sldId id="279" r:id="rId11"/>
    <p:sldId id="259" r:id="rId12"/>
    <p:sldId id="269" r:id="rId13"/>
    <p:sldId id="270" r:id="rId14"/>
    <p:sldId id="277" r:id="rId15"/>
    <p:sldId id="271" r:id="rId16"/>
    <p:sldId id="263" r:id="rId17"/>
    <p:sldId id="273" r:id="rId18"/>
    <p:sldId id="262" r:id="rId19"/>
    <p:sldId id="26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CF5AB-B997-4945-85E0-A56D7FC4272F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CB4A-568F-41C6-9DA9-80F174018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CB4A-568F-41C6-9DA9-80F174018E4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2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5.nnm.ru/2/8/d/e/4/365a5f420c5d0ef392ed22db68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Russian_distaffs_01_(Ferapontov).jpg?uselang=ru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568952" cy="144016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среднего профессионального образования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Вознесенский агротехнический техникум»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39"/>
            <a:ext cx="7160840" cy="1240161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Автор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Кувшинова Светлана Петровна,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      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Шарова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Кристина  Геннадьевна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        обучающиеся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курса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Руководитель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				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общественных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исциплин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	             Даньшина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Надежда Николаевна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 п. Вознесенское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080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Областной слет обучающихся – участников музейных объединений и поисковых отрядов «Мы – творцы. Мы родом из ПРОФТЕХ!»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музейный экспонат.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Русская народная прялка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Лопаска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Прялки">
            <a:hlinkClick r:id="rId2" tgtFrame="&quot;_blank&quot;" tooltip="&quot;Оригинальный размер изображения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672408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75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прялки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980728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рял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64772"/>
            <a:ext cx="3888432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44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Вознесенский край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444208" y="1988840"/>
            <a:ext cx="2592288" cy="3600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Девушки-молодухи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работой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ifagor\Desktop\фото старина\DSC00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408712" cy="53285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ifagor\Desktop\фото старина\DSC0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324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933056"/>
            <a:ext cx="3744416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Вознесенский край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Рязанцева Варвара Гавриловна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Варнаево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824536" cy="619268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04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2492896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ленивой пряхи и про себя нет рубахи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Прялка не Бог, а рубаху дает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напрядешь зимою, нечего будет ткать летом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ленись прясть, хорошо оденешься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 топоров вместе лежат, а две прялки врозь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Прялка и прядение в поговорках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ifagor\Desktop\фото старина\DSC00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1" y="2147958"/>
            <a:ext cx="5270941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0811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прялки и нити в обрядах: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72" y="1916832"/>
            <a:ext cx="4626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Троицу, когда по воде пускают нить (жизни-судьбы, судьбы-смерти), и смотрят – утонет или поплывет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бане, надетый на невесту, имел определенное число узлов. По числу узлов рождалось число сыновей.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Pifagor\Desktop\фото старина\100NIKON\DSCN0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72737" cy="497831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736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прялки и нити в обрядах: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84672"/>
            <a:ext cx="2736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Жила-была Дуня,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Дуня-тонкопряха.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Вали-вали, Дуня,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Дуня-тонкопряха!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Пряла наша Дуня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толсто, ни тонко,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толсто, ни тонко,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Потолще каната,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Потолще каната,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Потоньше оглобли.</a:t>
            </a:r>
          </a:p>
        </p:txBody>
      </p:sp>
      <p:pic>
        <p:nvPicPr>
          <p:cNvPr id="4" name="Рисунок 3" descr="C:\Users\Pifagor\Desktop\фото старина\DSC001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4"/>
            <a:ext cx="5400600" cy="44429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9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исследовательской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97838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Исходя из цели работы и опираясь на поставленные задачи, удалось раскрыть значимость русской народной прялки как предмета первой необходимости в прошлое время. В ходе выполнения данной работы мы узнали, что прялка была символом всего живого на Земле.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Достигнутые результаты работы считаем существенными, так как удалось привести в систему собранную и обработанную информацию.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Считаем, что полученная информация может быть использована в проведении экскурсий в местном краеведческом музее, на факультативных занятиях и уроках по теме «Отчий край».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7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Круглова О.В.Русская народная резьба и роспись по дереву. М., 1983 (1-е изд. – М., 1974).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Лашкина Ю.В. Пространственный контекст символического использования прялки в традиционной культуре русских / Ю.В. Лашкина // Известия Российского государственного педагогического университета им. А.И. Герцена: Аспирантские тетради: Научный журнал. - СПб., 2008. - № 34 (74). Ч. I. - С. 279-282.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Лашкина Ю.В. Соотношение эстетического и символического в декоре русских прялок. К вопросу о содержательной стороне народного искусства / Ю.В. Лашкина // Известия Российского государственного педагогического университета им. А.И. Герцена: Аспирантские тетради: Научный журнал. - СПб., 2008. - № 36 (77). - С. 126-129.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Лашкина Ю.В. Влияние философии на осмысление материально-предметного мира / Ю.В. Лашкина // Человек и вселенная: сб. ст. – СПб., 2005. - № 7 (50). – С. 34-47.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Тарановская Н.В. Русские прялки. СПб., 2001.</a:t>
            </a:r>
          </a:p>
        </p:txBody>
      </p:sp>
    </p:spTree>
    <p:extLst>
      <p:ext uri="{BB962C8B-B14F-4D97-AF65-F5344CB8AC3E}">
        <p14:creationId xmlns:p14="http://schemas.microsoft.com/office/powerpoint/2010/main" val="32654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636912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 к  прялкам со стороны краеведов, точных сведений о значении прялки в жизни русской женщины, ее обрядовой функции и особенностях резьбы и росписи.</a:t>
            </a:r>
          </a:p>
        </p:txBody>
      </p:sp>
      <p:pic>
        <p:nvPicPr>
          <p:cNvPr id="6" name="Рисунок 5" descr="http://upload.wikimedia.org/wikipedia/commons/thumb/c/c7/Russian_distaffs_01_%28Ferapontov%29.jpg/220px-Russian_distaffs_01_%28Ferapontov%2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9" y="2636912"/>
            <a:ext cx="4550885" cy="3317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03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373616" cy="4680520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863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культурного наследия района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изучения русской народной прялки.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ifagor\Desktop\DSCN06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3" b="5850"/>
          <a:stretch/>
        </p:blipFill>
        <p:spPr bwMode="auto">
          <a:xfrm>
            <a:off x="2591780" y="3280263"/>
            <a:ext cx="3960439" cy="30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Анализ литературы по проблеме исследования.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Работа с архивными документами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Вознесенского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Собеседование с потомками рабочих заводов, жителей Вознесенского края.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Статистическое обобщение данных.</a:t>
            </a:r>
          </a:p>
        </p:txBody>
      </p:sp>
      <p:pic>
        <p:nvPicPr>
          <p:cNvPr id="1026" name="Picture 2" descr="C:\Users\Pifagor\Desktop\прялка\картинки\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43992"/>
            <a:ext cx="2736304" cy="35298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fagor\Desktop\прялка\картинки\2208200420933_P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43992"/>
            <a:ext cx="2376264" cy="35320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96544" cy="64379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92696"/>
            <a:ext cx="4176464" cy="24482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прялок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548680"/>
            <a:ext cx="3960440" cy="26642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прялок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12568" cy="64807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прялок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Pifagor\Desktop\прялка\картинки\DSCN0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52319" cy="40163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492896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"На осине сижу, сквозь клену гляжу, березу трясу" - эта старинная русская загадка о прялке полностью описывает, из чего она была сделана.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Донца вырезали из осины или липы, гребень делали из твердых пород, чаще всего из клена, ну а веретено было березовым.</a:t>
            </a:r>
          </a:p>
        </p:txBody>
      </p:sp>
    </p:spTree>
    <p:extLst>
      <p:ext uri="{BB962C8B-B14F-4D97-AF65-F5344CB8AC3E}">
        <p14:creationId xmlns:p14="http://schemas.microsoft.com/office/powerpoint/2010/main" val="10705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200800" cy="4392488"/>
          </a:xfrm>
          <a:ln w="38100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Веретено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Пучок шерсти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ifagor\Desktop\фото старина\100NIKON\DSCN0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128791" cy="48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93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319</TotalTime>
  <Words>481</Words>
  <Application>Microsoft Office PowerPoint</Application>
  <PresentationFormat>Экран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Государственное бюджетное образовательное учреждение среднего профессионального образования  «Вознесенский агротехнический техникум»</vt:lpstr>
      <vt:lpstr>Актуальность темы</vt:lpstr>
      <vt:lpstr>  Цель работы  </vt:lpstr>
      <vt:lpstr>Методы исследования </vt:lpstr>
      <vt:lpstr>Виды  прялок </vt:lpstr>
      <vt:lpstr>Виды  прялок </vt:lpstr>
      <vt:lpstr>Виды прялок</vt:lpstr>
      <vt:lpstr>Веретено </vt:lpstr>
      <vt:lpstr>Пучок шерсти</vt:lpstr>
      <vt:lpstr>Лопаска</vt:lpstr>
      <vt:lpstr>Строение прялки</vt:lpstr>
      <vt:lpstr>Вознесенский край </vt:lpstr>
      <vt:lpstr>Презентация PowerPoint</vt:lpstr>
      <vt:lpstr>Вознесенский край       Рязанцева Варвара Гавриловна  д. Варнаево     </vt:lpstr>
      <vt:lpstr>Презентация PowerPoint</vt:lpstr>
      <vt:lpstr>Использование прялки и нити в обрядах: </vt:lpstr>
      <vt:lpstr>Использование прялки и нити в обрядах: </vt:lpstr>
      <vt:lpstr>Результаты исследовательской работы</vt:lpstr>
      <vt:lpstr>Литература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среднего профессионального образования «Вознесенский агротехнический техникум»</dc:title>
  <dc:creator>Pifagor</dc:creator>
  <cp:lastModifiedBy>Pifagor</cp:lastModifiedBy>
  <cp:revision>58</cp:revision>
  <dcterms:created xsi:type="dcterms:W3CDTF">2013-02-20T07:48:29Z</dcterms:created>
  <dcterms:modified xsi:type="dcterms:W3CDTF">2013-03-14T07:25:05Z</dcterms:modified>
</cp:coreProperties>
</file>