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6DE"/>
    <a:srgbClr val="CC00CC"/>
    <a:srgbClr val="FF00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9F29-0FE8-4DAB-86D7-E8935B758D1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26075-FDA6-4DB0-8F37-0B9243474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6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E3BF-79A8-4FCE-A70E-B21A716EBC0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4787-3667-4AE1-B168-55B5E3959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752528" cy="2304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Растения </a:t>
            </a:r>
            <a:b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Дальнего Востока</a:t>
            </a:r>
            <a:b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r>
              <a:rPr lang="ru-RU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произведении </a:t>
            </a:r>
            <a: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r>
              <a:rPr lang="en-US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</a:t>
            </a:r>
            <a:r>
              <a:rPr lang="en-US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Арсеньева</a:t>
            </a:r>
            <a:r>
              <a:rPr lang="ru-RU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</a:t>
            </a:r>
            <a:r>
              <a:rPr lang="ru-RU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Дерсу</a:t>
            </a:r>
            <a:r>
              <a:rPr lang="ru-RU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Узала</a:t>
            </a:r>
            <a:r>
              <a:rPr lang="ru-RU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endParaRPr lang="ru-RU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4032448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032448" cy="400472"/>
          </a:xfrm>
        </p:spPr>
        <p:txBody>
          <a:bodyPr/>
          <a:lstStyle/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endParaRPr lang="ru-RU" sz="2400" b="1" dirty="0">
              <a:solidFill>
                <a:schemeClr val="bg1"/>
              </a:solidFill>
            </a:endParaRPr>
          </a:p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Работ</a:t>
            </a:r>
            <a:r>
              <a:rPr lang="ru-RU" sz="2400" b="1" dirty="0" smtClean="0">
                <a:solidFill>
                  <a:schemeClr val="bg1"/>
                </a:solidFill>
              </a:rPr>
              <a:t>у выполнил: 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ученик 7 класса, </a:t>
            </a:r>
          </a:p>
          <a:p>
            <a:pPr algn="l"/>
            <a:r>
              <a:rPr lang="ru-RU" sz="2400" b="1" dirty="0" err="1" smtClean="0">
                <a:solidFill>
                  <a:schemeClr val="bg1"/>
                </a:solidFill>
              </a:rPr>
              <a:t>Заметнин</a:t>
            </a:r>
            <a:r>
              <a:rPr lang="ru-RU" sz="2400" b="1" dirty="0" smtClean="0">
                <a:solidFill>
                  <a:schemeClr val="bg1"/>
                </a:solidFill>
              </a:rPr>
              <a:t> Михаил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миньон\156075_b7b23f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«Крупнолистную горечавку (</a:t>
            </a:r>
            <a:r>
              <a:rPr lang="en-US" dirty="0" smtClean="0">
                <a:latin typeface="Arial"/>
                <a:cs typeface="Arial"/>
              </a:rPr>
              <a:t>Gentiana macrophylla Rall.) – </a:t>
            </a:r>
            <a:r>
              <a:rPr lang="ru-RU" dirty="0" smtClean="0">
                <a:latin typeface="Arial"/>
                <a:cs typeface="Arial"/>
              </a:rPr>
              <a:t>растение с толстым корнем и толстым стеблем и с синевато-фиолетовыми цветами</a:t>
            </a:r>
            <a:r>
              <a:rPr lang="en-US" dirty="0" smtClean="0">
                <a:latin typeface="Arial"/>
                <a:cs typeface="Arial"/>
              </a:rPr>
              <a:t>.</a:t>
            </a:r>
            <a:r>
              <a:rPr lang="ru-RU" dirty="0" smtClean="0">
                <a:latin typeface="Arial"/>
                <a:cs typeface="Arial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2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миньон\66924_b3ba3b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Аянская ель (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Picea Ajanensis Fisch) –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представительница охотской флоры</a:t>
            </a:r>
            <a:r>
              <a:rPr lang="en-US" dirty="0" smtClean="0">
                <a:latin typeface="Arial"/>
                <a:cs typeface="Arial"/>
              </a:rPr>
              <a:t>.</a:t>
            </a:r>
            <a:r>
              <a:rPr lang="ru-RU" dirty="0" smtClean="0">
                <a:latin typeface="Arial"/>
                <a:cs typeface="Arial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6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миньон\200742_b62f0f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«Клинтония (</a:t>
            </a:r>
            <a:r>
              <a:rPr lang="en-US" dirty="0" smtClean="0">
                <a:latin typeface="Arial"/>
                <a:cs typeface="Arial"/>
              </a:rPr>
              <a:t>Clintonia udensis Tr)</a:t>
            </a:r>
            <a:r>
              <a:rPr lang="ru-RU" dirty="0" smtClean="0">
                <a:latin typeface="Arial"/>
                <a:cs typeface="Arial"/>
              </a:rPr>
              <a:t>с крупными сочными листьями и белыми цветами на длинном стебельке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1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Around The World\rosa_davu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76"/>
            <a:ext cx="9144000" cy="68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«В собранном мною гербарии имеется даурский шиповник(</a:t>
            </a:r>
            <a:r>
              <a:rPr lang="en-US" dirty="0" smtClean="0">
                <a:latin typeface="Arial"/>
                <a:cs typeface="Arial"/>
              </a:rPr>
              <a:t>Rosa dahurica Pall.),</a:t>
            </a:r>
            <a:r>
              <a:rPr lang="ru-RU" dirty="0" smtClean="0">
                <a:latin typeface="Arial"/>
                <a:cs typeface="Arial"/>
              </a:rPr>
              <a:t>лишенный шипов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ru-RU" dirty="0" smtClean="0">
                <a:latin typeface="Arial"/>
                <a:cs typeface="Arial"/>
              </a:rPr>
              <a:t> с опущенными мелкими листочками и с цветами средней величины</a:t>
            </a:r>
            <a:r>
              <a:rPr lang="en-US" dirty="0" smtClean="0">
                <a:latin typeface="Arial"/>
                <a:cs typeface="Arial"/>
              </a:rPr>
              <a:t>.</a:t>
            </a:r>
            <a:r>
              <a:rPr lang="ru-RU" dirty="0" smtClean="0">
                <a:latin typeface="Arial"/>
                <a:cs typeface="Arial"/>
              </a:rPr>
              <a:t>»</a:t>
            </a:r>
            <a:endParaRPr lang="ru-RU" dirty="0"/>
          </a:p>
        </p:txBody>
      </p:sp>
      <p:pic>
        <p:nvPicPr>
          <p:cNvPr id="1026" name="Picture 2" descr="C:\Users\User\Pictures\Around The World\203770_120a5d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816424" cy="2546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92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Around The World\203770_120a5d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«Тут же можно было видеть серебристо-белые пушки ломоноса (</a:t>
            </a:r>
            <a:r>
              <a:rPr lang="en-US" dirty="0" smtClean="0">
                <a:latin typeface="Arial"/>
                <a:cs typeface="Arial"/>
              </a:rPr>
              <a:t>Clematis intricata Bunge.)</a:t>
            </a:r>
            <a:r>
              <a:rPr lang="ru-RU" dirty="0" smtClean="0">
                <a:latin typeface="Arial"/>
                <a:cs typeface="Arial"/>
              </a:rPr>
              <a:t> с мелкими листьями на длинных черешках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ru-RU" dirty="0" smtClean="0">
                <a:latin typeface="Arial"/>
                <a:cs typeface="Arial"/>
              </a:rPr>
              <a:t> отходящих в сторону от стебля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Downloads\DSC06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«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И высокую веронику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Veronica grandis Fisch.),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выдающую себя большим ростом и соцветием из белых колосовидных кистей</a:t>
            </a:r>
            <a:r>
              <a:rPr lang="en-US" dirty="0" smtClean="0">
                <a:latin typeface="Arial"/>
                <a:cs typeface="Arial"/>
              </a:rPr>
              <a:t>.</a:t>
            </a:r>
            <a:r>
              <a:rPr lang="ru-RU" dirty="0">
                <a:latin typeface="Arial"/>
                <a:cs typeface="Arial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7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Around The World\6016_05e7c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«Здесь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ru-RU" dirty="0" smtClean="0">
                <a:latin typeface="Arial"/>
                <a:cs typeface="Arial"/>
              </a:rPr>
              <a:t> на каменистых склонах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ru-RU" dirty="0" smtClean="0">
                <a:latin typeface="Arial"/>
                <a:cs typeface="Arial"/>
              </a:rPr>
              <a:t> попутно я собрал не имеющий русского названия колокольчик (</a:t>
            </a:r>
            <a:r>
              <a:rPr lang="en-US" dirty="0" smtClean="0">
                <a:latin typeface="Arial"/>
                <a:cs typeface="Arial"/>
              </a:rPr>
              <a:t>Platycodon grandiflorus ),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одно из самых обычных и красивых растений формации орешников и лугов на местах выгоревшего леса</a:t>
            </a:r>
            <a:r>
              <a:rPr lang="en-US" dirty="0" smtClean="0">
                <a:latin typeface="Arial"/>
                <a:cs typeface="Arial"/>
              </a:rPr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Around The World\6016_05e7c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«Затем борец (</a:t>
            </a:r>
            <a:r>
              <a:rPr lang="en-US" dirty="0" smtClean="0">
                <a:latin typeface="Arial"/>
                <a:cs typeface="Arial"/>
              </a:rPr>
              <a:t>Aconiyum fischeri Rchb.)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ru-RU" dirty="0" smtClean="0">
                <a:latin typeface="Arial"/>
                <a:cs typeface="Arial"/>
              </a:rPr>
              <a:t> пышное высокое растение с мелким пушком в верхней части стебля и с бархатистыми большими листьями</a:t>
            </a:r>
            <a:r>
              <a:rPr lang="en-US" dirty="0" smtClean="0">
                <a:latin typeface="Arial"/>
                <a:cs typeface="Arial"/>
              </a:rPr>
              <a:t>.</a:t>
            </a:r>
            <a:r>
              <a:rPr lang="ru-RU" dirty="0" smtClean="0">
                <a:latin typeface="Arial"/>
                <a:cs typeface="Arial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7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265px-Taubenkrop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128792" cy="5499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C:\Users\User\Desktop\Downloads\194131_8c7d9f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6614">
            <a:off x="5107643" y="2786730"/>
            <a:ext cx="3429001" cy="3203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40259">
            <a:off x="212976" y="22591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«Мелколистная смолевка (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Silene folisa Maxim.),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 цветы ее уже опали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 остались только бокалообразные чашечки с выдающимися наружу длинными тычинками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Pictures\250PX-~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709"/>
            <a:ext cx="9029244" cy="71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01" y="1412776"/>
            <a:ext cx="8784976" cy="5184576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Владимир Арсеньев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(10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сентября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1872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 сентября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1930)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-великий русский путешественник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этнограф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исследователь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писатель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Путешествовал по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Дальнему Востоку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Написал такие произведения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/>
              <a:t>«</a:t>
            </a:r>
            <a:r>
              <a:rPr lang="ru-RU" sz="3600" dirty="0"/>
              <a:t>По Уссурийскому краю»</a:t>
            </a:r>
            <a:br>
              <a:rPr lang="ru-RU" sz="3600" dirty="0"/>
            </a:br>
            <a:r>
              <a:rPr lang="ru-RU" sz="3600" dirty="0"/>
              <a:t>«Дерсу Узала»</a:t>
            </a:r>
            <a:br>
              <a:rPr lang="ru-RU" sz="3600" dirty="0"/>
            </a:br>
            <a:r>
              <a:rPr lang="ru-RU" sz="3600" dirty="0"/>
              <a:t>«В горах Сихотэ-Алиня»</a:t>
            </a:r>
            <a:br>
              <a:rPr lang="ru-RU" sz="3600" dirty="0"/>
            </a:br>
            <a:r>
              <a:rPr lang="ru-RU" sz="3600" dirty="0" smtClean="0"/>
              <a:t>«</a:t>
            </a:r>
            <a:r>
              <a:rPr lang="ru-RU" sz="3600" dirty="0"/>
              <a:t>Дорогой хищник»</a:t>
            </a:r>
            <a:br>
              <a:rPr lang="ru-RU" sz="3600" dirty="0"/>
            </a:b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4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3770" dirty="0" smtClean="0"/>
              <a:t>Арсеньев и Дерсу Узала</a:t>
            </a:r>
            <a:endParaRPr lang="ru-RU" sz="3770" dirty="0"/>
          </a:p>
        </p:txBody>
      </p:sp>
      <p:pic>
        <p:nvPicPr>
          <p:cNvPr id="7170" name="Picture 2" descr="C:\Users\User\Pictures\миньон\250PX-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888432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миньон\200px-Marka_Arsenev_40_kop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2207445" cy="23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4116" y="3496287"/>
            <a:ext cx="2267194" cy="1754326"/>
          </a:xfrm>
          <a:prstGeom prst="rect">
            <a:avLst/>
          </a:prstGeom>
          <a:solidFill>
            <a:srgbClr val="00B0F0"/>
          </a:solidFill>
          <a:effectLst>
            <a:reflection blurRad="6350" stA="50000" endA="300" endPos="38500" dist="50800" dir="5400000" sy="-100000" algn="bl" rotWithShape="0"/>
          </a:effectLst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/>
              <a:t>Почтовая марка СССР «Путешественник-писатель В. К. Арсеньев», 1956 год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7172" name="Picture 4" descr="C:\Users\User\Pictures\миньон\200px-Mor_vl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46" y="980728"/>
            <a:ext cx="2540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07146" y="4196513"/>
            <a:ext cx="241176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dirty="0"/>
              <a:t>Могила В. К. Арсеньева на </a:t>
            </a:r>
            <a:r>
              <a:rPr lang="ru-RU" dirty="0" smtClean="0"/>
              <a:t>Морском кладбище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10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миньон\7_670x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" y="-13467"/>
            <a:ext cx="4644007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79512" y="450912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Дерсу Узала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79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— </a:t>
            </a:r>
            <a:r>
              <a:rPr lang="ru-RU" dirty="0"/>
              <a:t>охотник, житель Уссурийского края, представитель коренных малочисленных народов Дальнего Востока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User\Pictures\миньон\37754_1339053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84"/>
            <a:ext cx="4269897" cy="5983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9479" y="6237312"/>
            <a:ext cx="3708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Памятник Арсеньеву </a:t>
            </a:r>
            <a:r>
              <a:rPr lang="ru-RU" dirty="0"/>
              <a:t>и Дерсу Узала</a:t>
            </a:r>
          </a:p>
        </p:txBody>
      </p:sp>
    </p:spTree>
    <p:extLst>
      <p:ext uri="{BB962C8B-B14F-4D97-AF65-F5344CB8AC3E}">
        <p14:creationId xmlns:p14="http://schemas.microsoft.com/office/powerpoint/2010/main" val="4336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63000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Астра(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Aster Tataricus)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-«c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удивленными и зазубренными листьями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имеющие цветы фиолетово-желтые с белым хохолком величиной с копейку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расположенные красивой метелкой»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C:\Users\User\Pictures\2054x1369_744429_[www_ArtFile_ru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735240"/>
            <a:ext cx="3672408" cy="2151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User\Pictures\astra-tatarskay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76672"/>
            <a:ext cx="267550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44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67359_12e664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rial"/>
                <a:cs typeface="Arial"/>
              </a:rPr>
              <a:t>«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Особый вид астрогала(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astragalus membranaceus Fisch)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-это крупное многолетнее растение имеет ветвистый стебель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,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мелкие листья и многочисленные мелкие бледно-желтые цветы</a:t>
            </a:r>
            <a:r>
              <a:rPr lang="ru-RU" dirty="0" smtClean="0">
                <a:latin typeface="Arial"/>
                <a:cs typeface="Arial"/>
              </a:rPr>
              <a:t>»</a:t>
            </a:r>
            <a:r>
              <a:rPr lang="en-US" dirty="0" smtClean="0">
                <a:latin typeface="Arial"/>
                <a:cs typeface="Arial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4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4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«Крупную живокость (</a:t>
            </a:r>
            <a:r>
              <a:rPr lang="en-US" dirty="0" smtClean="0">
                <a:latin typeface="Arial"/>
                <a:cs typeface="Arial"/>
              </a:rPr>
              <a:t>Delphium maackianum Rgl.)</a:t>
            </a:r>
            <a:r>
              <a:rPr lang="ru-RU" dirty="0" smtClean="0">
                <a:latin typeface="Arial"/>
                <a:cs typeface="Arial"/>
              </a:rPr>
              <a:t> с синими цветами</a:t>
            </a:r>
            <a:r>
              <a:rPr lang="en-US" dirty="0" smtClean="0">
                <a:latin typeface="Arial"/>
                <a:cs typeface="Arial"/>
              </a:rPr>
              <a:t>;</a:t>
            </a:r>
            <a:r>
              <a:rPr lang="ru-RU" dirty="0" smtClean="0">
                <a:latin typeface="Arial"/>
                <a:cs typeface="Arial"/>
              </a:rPr>
              <a:t> у которых вся верхняя часть покрыта нежным пушком</a:t>
            </a:r>
            <a:r>
              <a:rPr lang="en-US" dirty="0" smtClean="0">
                <a:latin typeface="Arial"/>
                <a:cs typeface="Arial"/>
              </a:rPr>
              <a:t>.»</a:t>
            </a:r>
            <a:endParaRPr lang="ru-RU" dirty="0"/>
          </a:p>
        </p:txBody>
      </p:sp>
      <p:pic>
        <p:nvPicPr>
          <p:cNvPr id="3074" name="Picture 2" descr="C:\Users\User\Pictures\2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254">
            <a:off x="4546531" y="2619708"/>
            <a:ext cx="3648894" cy="3092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User\Pictures\130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274">
            <a:off x="668222" y="2808240"/>
            <a:ext cx="3168352" cy="2433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17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миньон\177405_cc22ad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3"/>
            <a:ext cx="9144000" cy="68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861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Волосистый журавельник (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Geranium wlassovianum Fisch.) c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грубыми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,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глубоко надрезанными листьями и нежными малиновыми цветами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.</a:t>
            </a:r>
            <a:r>
              <a:rPr lang="ru-RU" dirty="0" smtClean="0">
                <a:latin typeface="Arial"/>
                <a:cs typeface="Arial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миньон\201587_6ebee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cs typeface="Arial"/>
              </a:rPr>
              <a:t>«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Темно-пурпуровую кровохлебку  (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Sanguisorba offioinalis L.),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 ее оригинальными перистыми листьями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</a:t>
            </a:r>
            <a:r>
              <a:rPr lang="ru-RU" dirty="0" smtClean="0">
                <a:latin typeface="Arial"/>
                <a:cs typeface="Arial"/>
              </a:rPr>
              <a:t>»</a:t>
            </a:r>
            <a:br>
              <a:rPr lang="ru-RU" dirty="0" smtClean="0">
                <a:latin typeface="Arial"/>
                <a:cs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5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325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Растения  Дальнего Востока в произведении  В.К.Арсеньева  «Дерсу Узала»</vt:lpstr>
      <vt:lpstr>Владимир Арсеньев (10 сентября 1872- 4 сентября1930)   -великий русский путешественник,географ, этнограф, исследователь,писатель. Путешествовал по  Дальнему Востоку. Написал такие произведения,как  «По Уссурийскому краю» «Дерсу Узала» «В горах Сихотэ-Алиня» «Дорогой хищник» </vt:lpstr>
      <vt:lpstr>Арсеньев и Дерсу Узала</vt:lpstr>
      <vt:lpstr>Презентация PowerPoint</vt:lpstr>
      <vt:lpstr>Астра(Aster Tataricus) -«c удивленными и зазубренными листьями,имеющие цветы фиолетово-желтые с белым хохолком величиной с копейку,расположенные красивой метелкой»  </vt:lpstr>
      <vt:lpstr>«Особый вид астрогала(astragalus membranaceus Fisch) -это крупное многолетнее растение имеет ветвистый стебель, мелкие листья и многочисленные мелкие бледно-желтые цветы»  </vt:lpstr>
      <vt:lpstr>«Крупную живокость (Delphium maackianum Rgl.) с синими цветами; у которых вся верхняя часть покрыта нежным пушком.»</vt:lpstr>
      <vt:lpstr>«Волосистый журавельник (Geranium wlassovianum Fisch.) c грубыми, глубоко надрезанными листьями и нежными малиновыми цветами.»</vt:lpstr>
      <vt:lpstr>«Темно-пурпуровую кровохлебку  (Sanguisorba offioinalis L.), с ее оригинальными перистыми листьями.» </vt:lpstr>
      <vt:lpstr>«Крупнолистную горечавку (Gentiana macrophylla Rall.) – растение с толстым корнем и толстым стеблем и с синевато-фиолетовыми цветами.»</vt:lpstr>
      <vt:lpstr>«Аянская ель (Picea Ajanensis Fisch) – представительница охотской флоры.»</vt:lpstr>
      <vt:lpstr>«Клинтония (Clintonia udensis Tr)с крупными сочными листьями и белыми цветами на длинном стебельке</vt:lpstr>
      <vt:lpstr>«В собранном мною гербарии имеется даурский шиповник(Rosa dahurica Pall.),лишенный шипов, с опущенными мелкими листочками и с цветами средней величины.»</vt:lpstr>
      <vt:lpstr>«Тут же можно было видеть серебристо-белые пушки ломоноса (Clematis intricata Bunge.) с мелкими листьями на длинных черешках, отходящих в сторону от стебля.</vt:lpstr>
      <vt:lpstr>«И высокую веронику (Veronica grandis Fisch.), выдающую себя большим ростом и соцветием из белых колосовидных кистей.»</vt:lpstr>
      <vt:lpstr>«Здесь, на каменистых склонах, попутно я собрал не имеющий русского названия колокольчик (Platycodon grandiflorus ), одно из самых обычных и красивых растений формации орешников и лугов на местах выгоревшего леса.»</vt:lpstr>
      <vt:lpstr>«Затем борец (Aconiyum fischeri Rchb.) – пышное высокое растение с мелким пушком в верхней части стебля и с бархатистыми большими листьями.»</vt:lpstr>
      <vt:lpstr>«Мелколистная смолевка ( Silene folisa Maxim.), цветы ее уже опали, остались только бокалообразные чашечки с выдающимися наружу длинными тычинками.»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35</cp:revision>
  <dcterms:created xsi:type="dcterms:W3CDTF">2013-11-10T02:11:28Z</dcterms:created>
  <dcterms:modified xsi:type="dcterms:W3CDTF">2013-12-08T08:52:10Z</dcterms:modified>
</cp:coreProperties>
</file>