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 userDrawn="1"/>
        </p:nvCxnSpPr>
        <p:spPr>
          <a:xfrm>
            <a:off x="0" y="620688"/>
            <a:ext cx="9143968" cy="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1907257" cy="400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ffor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ctrTitle" sz="half" idx="10"/>
          </p:nvPr>
        </p:nvSpPr>
        <p:spPr>
          <a:xfrm>
            <a:off x="0" y="914400"/>
            <a:ext cx="9144000" cy="0"/>
          </a:xfrm>
        </p:spPr>
        <p:txBody>
          <a:bodyPr/>
          <a:lstStyle/>
          <a:p>
            <a:fld id="{528B97E8-8E4B-4D32-BA17-4F287283DFD6}" type="text">
              <a:rPr lang="en-US" sz="4000" smtClean="0">
                <a:solidFill>
                  <a:srgbClr val="575757"/>
                </a:solidFill>
              </a:rPr>
              <a:t>Учебный курс</a:t>
            </a:fld>
            <a:endParaRPr lang="en-US" sz="4000" smtClean="0">
              <a:solidFill>
                <a:srgbClr val="575757"/>
              </a:solidFill>
            </a:endParaRPr>
          </a:p>
        </p:txBody>
      </p:sp>
      <p:sp>
        <p:nvSpPr>
          <p:cNvPr id="2" name="Date Placeholder 3"/>
          <p:cNvSpPr>
            <a:spLocks noGrp="1"/>
          </p:cNvSpPr>
          <p:nvPr>
            <p:ph type="ctrTitle" sz="half" idx="10"/>
          </p:nvPr>
        </p:nvSpPr>
        <p:spPr>
          <a:xfrm>
            <a:off x="0" y="1828800"/>
            <a:ext cx="9144000" cy="0"/>
          </a:xfrm>
        </p:spPr>
        <p:txBody>
          <a:bodyPr/>
          <a:lstStyle/>
          <a:p>
            <a:r>
              <a:rPr lang="ru-RU" sz="3200" dirty="0" smtClean="0">
                <a:solidFill>
                  <a:srgbClr val="204F79"/>
                </a:solidFill>
              </a:rPr>
              <a:t>Развитие воображени</a:t>
            </a:r>
            <a:r>
              <a:rPr lang="ru-RU" sz="3200" dirty="0">
                <a:solidFill>
                  <a:srgbClr val="204F79"/>
                </a:solidFill>
              </a:rPr>
              <a:t>я</a:t>
            </a:r>
            <a:endParaRPr lang="en-US" sz="3200" dirty="0" smtClean="0">
              <a:solidFill>
                <a:srgbClr val="204F79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ctrTitle" sz="half" idx="10"/>
          </p:nvPr>
        </p:nvSpPr>
        <p:spPr>
          <a:xfrm>
            <a:off x="0" y="3657600"/>
            <a:ext cx="9144000" cy="0"/>
          </a:xfrm>
        </p:spPr>
        <p:txBody>
          <a:bodyPr/>
          <a:lstStyle/>
          <a:p>
            <a:fld id="{528B97E8-8E4B-4D32-BA17-4F287283DFD6}" type="text">
              <a:rPr lang="en-US" sz="4000" smtClean="0">
                <a:solidFill>
                  <a:srgbClr val="575757"/>
                </a:solidFill>
              </a:rPr>
              <a:t>Упражнениe</a:t>
            </a:fld>
            <a:endParaRPr lang="en-US" sz="4000" dirty="0" smtClean="0">
              <a:solidFill>
                <a:srgbClr val="575757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ctrTitle" sz="half" idx="10"/>
          </p:nvPr>
        </p:nvSpPr>
        <p:spPr>
          <a:xfrm>
            <a:off x="0" y="4572000"/>
            <a:ext cx="9144000" cy="0"/>
          </a:xfrm>
        </p:spPr>
        <p:txBody>
          <a:bodyPr/>
          <a:lstStyle/>
          <a:p>
            <a:fld id="{528B97E8-8E4B-4D32-BA17-4F287283DFD6}" type="text">
              <a:rPr lang="en-US" sz="3200" smtClean="0">
                <a:solidFill>
                  <a:srgbClr val="204F79"/>
                </a:solidFill>
              </a:rPr>
              <a:t>Оригами-загадки. Часть 3</a:t>
            </a:fld>
            <a:endParaRPr lang="en-US" sz="3200" smtClean="0">
              <a:solidFill>
                <a:srgbClr val="204F7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5" descr="img_2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6" descr="img_2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ctrTitle" sz="half" idx="4294967295"/>
          </p:nvPr>
        </p:nvSpPr>
        <p:spPr>
          <a:xfrm>
            <a:off x="0" y="914400"/>
            <a:ext cx="9144000" cy="0"/>
          </a:xfrm>
        </p:spPr>
        <p:txBody>
          <a:bodyPr/>
          <a:lstStyle/>
          <a:p>
            <a:endParaRPr lang="en-US" sz="4000" dirty="0" smtClean="0">
              <a:solidFill>
                <a:srgbClr val="575757"/>
              </a:solidFill>
            </a:endParaRPr>
          </a:p>
        </p:txBody>
      </p:sp>
      <p:sp>
        <p:nvSpPr>
          <p:cNvPr id="2" name="Date Placeholder 3"/>
          <p:cNvSpPr>
            <a:spLocks noGrp="1"/>
          </p:cNvSpPr>
          <p:nvPr>
            <p:ph type="ctrTitle" sz="half" idx="4294967295"/>
          </p:nvPr>
        </p:nvSpPr>
        <p:spPr>
          <a:xfrm>
            <a:off x="0" y="1828800"/>
            <a:ext cx="9144000" cy="0"/>
          </a:xfrm>
        </p:spPr>
        <p:txBody>
          <a:bodyPr/>
          <a:lstStyle/>
          <a:p>
            <a:r>
              <a:rPr lang="ru-RU" sz="3200" dirty="0">
                <a:solidFill>
                  <a:srgbClr val="575757"/>
                </a:solidFill>
              </a:rPr>
              <a:t>Более </a:t>
            </a:r>
            <a:r>
              <a:rPr lang="ru-RU" sz="3200" dirty="0" smtClean="0">
                <a:solidFill>
                  <a:srgbClr val="575757"/>
                </a:solidFill>
              </a:rPr>
              <a:t>250 000 </a:t>
            </a:r>
            <a:r>
              <a:rPr lang="en-US" sz="3200" dirty="0" smtClean="0">
                <a:solidFill>
                  <a:srgbClr val="575757"/>
                </a:solidFill>
              </a:rPr>
              <a:t> </a:t>
            </a:r>
            <a:r>
              <a:rPr lang="ru-RU" sz="3200" dirty="0" smtClean="0">
                <a:solidFill>
                  <a:srgbClr val="575757"/>
                </a:solidFill>
              </a:rPr>
              <a:t>учебных презентаций на сайте </a:t>
            </a:r>
            <a:br>
              <a:rPr lang="ru-RU" sz="3200" dirty="0" smtClean="0">
                <a:solidFill>
                  <a:srgbClr val="575757"/>
                </a:solidFill>
              </a:rPr>
            </a:br>
            <a:r>
              <a:rPr lang="en-US" sz="3200" dirty="0" smtClean="0">
                <a:solidFill>
                  <a:srgbClr val="575757"/>
                </a:solidFill>
              </a:rPr>
              <a:t/>
            </a:r>
            <a:br>
              <a:rPr lang="en-US" sz="3200" dirty="0" smtClean="0">
                <a:solidFill>
                  <a:srgbClr val="575757"/>
                </a:solidFill>
              </a:rPr>
            </a:br>
            <a:r>
              <a:rPr lang="en-US" sz="3200" dirty="0" smtClean="0">
                <a:solidFill>
                  <a:srgbClr val="575757"/>
                </a:solidFill>
                <a:hlinkClick r:id="rId2"/>
              </a:rPr>
              <a:t>http</a:t>
            </a:r>
            <a:r>
              <a:rPr lang="en-US" sz="3200" dirty="0">
                <a:solidFill>
                  <a:srgbClr val="575757"/>
                </a:solidFill>
                <a:hlinkClick r:id="rId2"/>
              </a:rPr>
              <a:t>://effor.ru/</a:t>
            </a:r>
            <a:endParaRPr lang="en-US" sz="3200" dirty="0" smtClean="0">
              <a:solidFill>
                <a:srgbClr val="204F79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ctrTitle" sz="half" idx="4294967295"/>
          </p:nvPr>
        </p:nvSpPr>
        <p:spPr>
          <a:xfrm>
            <a:off x="0" y="3657600"/>
            <a:ext cx="9144000" cy="0"/>
          </a:xfrm>
        </p:spPr>
        <p:txBody>
          <a:bodyPr/>
          <a:lstStyle/>
          <a:p>
            <a:endParaRPr lang="en-US" sz="4000" dirty="0" smtClean="0">
              <a:solidFill>
                <a:srgbClr val="575757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ctrTitle" sz="half" idx="4294967295"/>
          </p:nvPr>
        </p:nvSpPr>
        <p:spPr>
          <a:xfrm>
            <a:off x="0" y="4572000"/>
            <a:ext cx="9144000" cy="0"/>
          </a:xfrm>
        </p:spPr>
        <p:txBody>
          <a:bodyPr/>
          <a:lstStyle/>
          <a:p>
            <a:endParaRPr lang="en-US" sz="3200" dirty="0" smtClean="0">
              <a:solidFill>
                <a:srgbClr val="204F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49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57" descr="img_2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58" descr="img_2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59" descr="img_2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0" descr="img_2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1" descr="img_2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2" descr="img_2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3" descr="img_2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g_264" descr="img_2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914400"/>
            <a:ext cx="8961120" cy="45305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Экран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Учебный курс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курс</dc:title>
  <dc:creator>Pupko Andrey V.</dc:creator>
  <cp:lastModifiedBy>PETROVICH</cp:lastModifiedBy>
  <cp:revision>10</cp:revision>
  <dcterms:created xsi:type="dcterms:W3CDTF">2013-02-14T12:44:19Z</dcterms:created>
  <dcterms:modified xsi:type="dcterms:W3CDTF">2015-01-09T08:14:04Z</dcterms:modified>
</cp:coreProperties>
</file>