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61" r:id="rId3"/>
    <p:sldId id="265" r:id="rId4"/>
    <p:sldId id="263" r:id="rId5"/>
    <p:sldId id="269" r:id="rId6"/>
    <p:sldId id="271" r:id="rId7"/>
    <p:sldId id="277" r:id="rId8"/>
    <p:sldId id="273" r:id="rId9"/>
    <p:sldId id="274" r:id="rId10"/>
    <p:sldId id="286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50F82E-EF4A-4F16-98C2-9732E81BD0E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slide" Target="slide5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657600"/>
            <a:ext cx="4724400" cy="3200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791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571612"/>
            <a:ext cx="7314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" pitchFamily="18" charset="0"/>
              </a:rPr>
              <a:t>Считаем устно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Cambria" pitchFamily="18" charset="0"/>
              </a:rPr>
              <a:t>                      в пределах 10</a:t>
            </a:r>
            <a:endParaRPr lang="ru-RU" sz="4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282" y="414338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Презентацию подготовила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учитель начальных классов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Титова Галина Дмитриевна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zhak\Documents\ольга\Уроки+презентации\открыт ур\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9889" y="530225"/>
            <a:ext cx="3350260" cy="4187825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689267" y="5157192"/>
            <a:ext cx="7089984" cy="1313462"/>
          </a:xfrm>
          <a:custGeom>
            <a:avLst/>
            <a:gdLst>
              <a:gd name="connsiteX0" fmla="*/ 68379 w 7089984"/>
              <a:gd name="connsiteY0" fmla="*/ 274320 h 958128"/>
              <a:gd name="connsiteX1" fmla="*/ 120630 w 7089984"/>
              <a:gd name="connsiteY1" fmla="*/ 235131 h 958128"/>
              <a:gd name="connsiteX2" fmla="*/ 199007 w 7089984"/>
              <a:gd name="connsiteY2" fmla="*/ 169817 h 958128"/>
              <a:gd name="connsiteX3" fmla="*/ 225133 w 7089984"/>
              <a:gd name="connsiteY3" fmla="*/ 130628 h 958128"/>
              <a:gd name="connsiteX4" fmla="*/ 303510 w 7089984"/>
              <a:gd name="connsiteY4" fmla="*/ 91440 h 958128"/>
              <a:gd name="connsiteX5" fmla="*/ 342699 w 7089984"/>
              <a:gd name="connsiteY5" fmla="*/ 65314 h 958128"/>
              <a:gd name="connsiteX6" fmla="*/ 786836 w 7089984"/>
              <a:gd name="connsiteY6" fmla="*/ 26125 h 958128"/>
              <a:gd name="connsiteX7" fmla="*/ 930527 w 7089984"/>
              <a:gd name="connsiteY7" fmla="*/ 0 h 958128"/>
              <a:gd name="connsiteX8" fmla="*/ 1217910 w 7089984"/>
              <a:gd name="connsiteY8" fmla="*/ 13063 h 958128"/>
              <a:gd name="connsiteX9" fmla="*/ 1322413 w 7089984"/>
              <a:gd name="connsiteY9" fmla="*/ 39188 h 958128"/>
              <a:gd name="connsiteX10" fmla="*/ 1374664 w 7089984"/>
              <a:gd name="connsiteY10" fmla="*/ 65314 h 958128"/>
              <a:gd name="connsiteX11" fmla="*/ 1635922 w 7089984"/>
              <a:gd name="connsiteY11" fmla="*/ 91440 h 958128"/>
              <a:gd name="connsiteX12" fmla="*/ 1753487 w 7089984"/>
              <a:gd name="connsiteY12" fmla="*/ 104503 h 958128"/>
              <a:gd name="connsiteX13" fmla="*/ 1910242 w 7089984"/>
              <a:gd name="connsiteY13" fmla="*/ 117565 h 958128"/>
              <a:gd name="connsiteX14" fmla="*/ 1988619 w 7089984"/>
              <a:gd name="connsiteY14" fmla="*/ 130628 h 958128"/>
              <a:gd name="connsiteX15" fmla="*/ 2066996 w 7089984"/>
              <a:gd name="connsiteY15" fmla="*/ 156754 h 958128"/>
              <a:gd name="connsiteX16" fmla="*/ 2132310 w 7089984"/>
              <a:gd name="connsiteY16" fmla="*/ 235131 h 958128"/>
              <a:gd name="connsiteX17" fmla="*/ 2145373 w 7089984"/>
              <a:gd name="connsiteY17" fmla="*/ 274320 h 958128"/>
              <a:gd name="connsiteX18" fmla="*/ 2184562 w 7089984"/>
              <a:gd name="connsiteY18" fmla="*/ 300445 h 958128"/>
              <a:gd name="connsiteX19" fmla="*/ 2223750 w 7089984"/>
              <a:gd name="connsiteY19" fmla="*/ 339634 h 958128"/>
              <a:gd name="connsiteX20" fmla="*/ 2262939 w 7089984"/>
              <a:gd name="connsiteY20" fmla="*/ 365760 h 958128"/>
              <a:gd name="connsiteX21" fmla="*/ 2302127 w 7089984"/>
              <a:gd name="connsiteY21" fmla="*/ 404948 h 958128"/>
              <a:gd name="connsiteX22" fmla="*/ 2445819 w 7089984"/>
              <a:gd name="connsiteY22" fmla="*/ 470263 h 958128"/>
              <a:gd name="connsiteX23" fmla="*/ 2498070 w 7089984"/>
              <a:gd name="connsiteY23" fmla="*/ 496388 h 958128"/>
              <a:gd name="connsiteX24" fmla="*/ 2576447 w 7089984"/>
              <a:gd name="connsiteY24" fmla="*/ 522514 h 958128"/>
              <a:gd name="connsiteX25" fmla="*/ 2615636 w 7089984"/>
              <a:gd name="connsiteY25" fmla="*/ 548640 h 958128"/>
              <a:gd name="connsiteX26" fmla="*/ 2667887 w 7089984"/>
              <a:gd name="connsiteY26" fmla="*/ 561703 h 958128"/>
              <a:gd name="connsiteX27" fmla="*/ 2798516 w 7089984"/>
              <a:gd name="connsiteY27" fmla="*/ 640080 h 958128"/>
              <a:gd name="connsiteX28" fmla="*/ 2837704 w 7089984"/>
              <a:gd name="connsiteY28" fmla="*/ 666205 h 958128"/>
              <a:gd name="connsiteX29" fmla="*/ 3007522 w 7089984"/>
              <a:gd name="connsiteY29" fmla="*/ 692331 h 958128"/>
              <a:gd name="connsiteX30" fmla="*/ 3216527 w 7089984"/>
              <a:gd name="connsiteY30" fmla="*/ 679268 h 958128"/>
              <a:gd name="connsiteX31" fmla="*/ 3294904 w 7089984"/>
              <a:gd name="connsiteY31" fmla="*/ 653143 h 958128"/>
              <a:gd name="connsiteX32" fmla="*/ 3334093 w 7089984"/>
              <a:gd name="connsiteY32" fmla="*/ 640080 h 958128"/>
              <a:gd name="connsiteX33" fmla="*/ 3373282 w 7089984"/>
              <a:gd name="connsiteY33" fmla="*/ 613954 h 958128"/>
              <a:gd name="connsiteX34" fmla="*/ 3451659 w 7089984"/>
              <a:gd name="connsiteY34" fmla="*/ 587828 h 958128"/>
              <a:gd name="connsiteX35" fmla="*/ 3490847 w 7089984"/>
              <a:gd name="connsiteY35" fmla="*/ 574765 h 958128"/>
              <a:gd name="connsiteX36" fmla="*/ 3634539 w 7089984"/>
              <a:gd name="connsiteY36" fmla="*/ 535577 h 958128"/>
              <a:gd name="connsiteX37" fmla="*/ 3830482 w 7089984"/>
              <a:gd name="connsiteY37" fmla="*/ 548640 h 958128"/>
              <a:gd name="connsiteX38" fmla="*/ 3908859 w 7089984"/>
              <a:gd name="connsiteY38" fmla="*/ 574765 h 958128"/>
              <a:gd name="connsiteX39" fmla="*/ 4013362 w 7089984"/>
              <a:gd name="connsiteY39" fmla="*/ 600891 h 958128"/>
              <a:gd name="connsiteX40" fmla="*/ 4130927 w 7089984"/>
              <a:gd name="connsiteY40" fmla="*/ 613954 h 958128"/>
              <a:gd name="connsiteX41" fmla="*/ 4196242 w 7089984"/>
              <a:gd name="connsiteY41" fmla="*/ 627017 h 958128"/>
              <a:gd name="connsiteX42" fmla="*/ 4339933 w 7089984"/>
              <a:gd name="connsiteY42" fmla="*/ 640080 h 958128"/>
              <a:gd name="connsiteX43" fmla="*/ 4744882 w 7089984"/>
              <a:gd name="connsiteY43" fmla="*/ 640080 h 958128"/>
              <a:gd name="connsiteX44" fmla="*/ 4888573 w 7089984"/>
              <a:gd name="connsiteY44" fmla="*/ 600891 h 958128"/>
              <a:gd name="connsiteX45" fmla="*/ 4927762 w 7089984"/>
              <a:gd name="connsiteY45" fmla="*/ 587828 h 958128"/>
              <a:gd name="connsiteX46" fmla="*/ 4966950 w 7089984"/>
              <a:gd name="connsiteY46" fmla="*/ 574765 h 958128"/>
              <a:gd name="connsiteX47" fmla="*/ 5006139 w 7089984"/>
              <a:gd name="connsiteY47" fmla="*/ 535577 h 958128"/>
              <a:gd name="connsiteX48" fmla="*/ 5084516 w 7089984"/>
              <a:gd name="connsiteY48" fmla="*/ 483325 h 958128"/>
              <a:gd name="connsiteX49" fmla="*/ 5149830 w 7089984"/>
              <a:gd name="connsiteY49" fmla="*/ 404948 h 958128"/>
              <a:gd name="connsiteX50" fmla="*/ 5202082 w 7089984"/>
              <a:gd name="connsiteY50" fmla="*/ 326571 h 958128"/>
              <a:gd name="connsiteX51" fmla="*/ 5254333 w 7089984"/>
              <a:gd name="connsiteY51" fmla="*/ 248194 h 958128"/>
              <a:gd name="connsiteX52" fmla="*/ 5411087 w 7089984"/>
              <a:gd name="connsiteY52" fmla="*/ 169817 h 958128"/>
              <a:gd name="connsiteX53" fmla="*/ 5450276 w 7089984"/>
              <a:gd name="connsiteY53" fmla="*/ 156754 h 958128"/>
              <a:gd name="connsiteX54" fmla="*/ 5737659 w 7089984"/>
              <a:gd name="connsiteY54" fmla="*/ 169817 h 958128"/>
              <a:gd name="connsiteX55" fmla="*/ 5776847 w 7089984"/>
              <a:gd name="connsiteY55" fmla="*/ 182880 h 958128"/>
              <a:gd name="connsiteX56" fmla="*/ 5842162 w 7089984"/>
              <a:gd name="connsiteY56" fmla="*/ 195943 h 958128"/>
              <a:gd name="connsiteX57" fmla="*/ 5881350 w 7089984"/>
              <a:gd name="connsiteY57" fmla="*/ 209005 h 958128"/>
              <a:gd name="connsiteX58" fmla="*/ 5985853 w 7089984"/>
              <a:gd name="connsiteY58" fmla="*/ 235131 h 958128"/>
              <a:gd name="connsiteX59" fmla="*/ 6038104 w 7089984"/>
              <a:gd name="connsiteY59" fmla="*/ 248194 h 958128"/>
              <a:gd name="connsiteX60" fmla="*/ 6090356 w 7089984"/>
              <a:gd name="connsiteY60" fmla="*/ 274320 h 958128"/>
              <a:gd name="connsiteX61" fmla="*/ 6168733 w 7089984"/>
              <a:gd name="connsiteY61" fmla="*/ 300445 h 958128"/>
              <a:gd name="connsiteX62" fmla="*/ 6220984 w 7089984"/>
              <a:gd name="connsiteY62" fmla="*/ 326571 h 958128"/>
              <a:gd name="connsiteX63" fmla="*/ 6273236 w 7089984"/>
              <a:gd name="connsiteY63" fmla="*/ 339634 h 958128"/>
              <a:gd name="connsiteX64" fmla="*/ 6403864 w 7089984"/>
              <a:gd name="connsiteY64" fmla="*/ 365760 h 958128"/>
              <a:gd name="connsiteX65" fmla="*/ 6586744 w 7089984"/>
              <a:gd name="connsiteY65" fmla="*/ 391885 h 958128"/>
              <a:gd name="connsiteX66" fmla="*/ 6743499 w 7089984"/>
              <a:gd name="connsiteY66" fmla="*/ 404948 h 958128"/>
              <a:gd name="connsiteX67" fmla="*/ 6848002 w 7089984"/>
              <a:gd name="connsiteY67" fmla="*/ 431074 h 958128"/>
              <a:gd name="connsiteX68" fmla="*/ 6900253 w 7089984"/>
              <a:gd name="connsiteY68" fmla="*/ 444137 h 958128"/>
              <a:gd name="connsiteX69" fmla="*/ 6978630 w 7089984"/>
              <a:gd name="connsiteY69" fmla="*/ 470263 h 958128"/>
              <a:gd name="connsiteX70" fmla="*/ 7017819 w 7089984"/>
              <a:gd name="connsiteY70" fmla="*/ 483325 h 958128"/>
              <a:gd name="connsiteX71" fmla="*/ 7057007 w 7089984"/>
              <a:gd name="connsiteY71" fmla="*/ 509451 h 958128"/>
              <a:gd name="connsiteX72" fmla="*/ 7043944 w 7089984"/>
              <a:gd name="connsiteY72" fmla="*/ 679268 h 958128"/>
              <a:gd name="connsiteX73" fmla="*/ 6848002 w 7089984"/>
              <a:gd name="connsiteY73" fmla="*/ 718457 h 958128"/>
              <a:gd name="connsiteX74" fmla="*/ 6560619 w 7089984"/>
              <a:gd name="connsiteY74" fmla="*/ 744583 h 958128"/>
              <a:gd name="connsiteX75" fmla="*/ 6234047 w 7089984"/>
              <a:gd name="connsiteY75" fmla="*/ 757645 h 958128"/>
              <a:gd name="connsiteX76" fmla="*/ 6129544 w 7089984"/>
              <a:gd name="connsiteY76" fmla="*/ 783771 h 958128"/>
              <a:gd name="connsiteX77" fmla="*/ 6011979 w 7089984"/>
              <a:gd name="connsiteY77" fmla="*/ 809897 h 958128"/>
              <a:gd name="connsiteX78" fmla="*/ 5829099 w 7089984"/>
              <a:gd name="connsiteY78" fmla="*/ 862148 h 958128"/>
              <a:gd name="connsiteX79" fmla="*/ 5489464 w 7089984"/>
              <a:gd name="connsiteY79" fmla="*/ 888274 h 958128"/>
              <a:gd name="connsiteX80" fmla="*/ 5345773 w 7089984"/>
              <a:gd name="connsiteY80" fmla="*/ 875211 h 958128"/>
              <a:gd name="connsiteX81" fmla="*/ 5280459 w 7089984"/>
              <a:gd name="connsiteY81" fmla="*/ 862148 h 958128"/>
              <a:gd name="connsiteX82" fmla="*/ 4966950 w 7089984"/>
              <a:gd name="connsiteY82" fmla="*/ 888274 h 958128"/>
              <a:gd name="connsiteX83" fmla="*/ 4888573 w 7089984"/>
              <a:gd name="connsiteY83" fmla="*/ 901337 h 958128"/>
              <a:gd name="connsiteX84" fmla="*/ 4744882 w 7089984"/>
              <a:gd name="connsiteY84" fmla="*/ 914400 h 958128"/>
              <a:gd name="connsiteX85" fmla="*/ 4692630 w 7089984"/>
              <a:gd name="connsiteY85" fmla="*/ 927463 h 958128"/>
              <a:gd name="connsiteX86" fmla="*/ 4091739 w 7089984"/>
              <a:gd name="connsiteY86" fmla="*/ 927463 h 958128"/>
              <a:gd name="connsiteX87" fmla="*/ 4013362 w 7089984"/>
              <a:gd name="connsiteY87" fmla="*/ 914400 h 958128"/>
              <a:gd name="connsiteX88" fmla="*/ 3869670 w 7089984"/>
              <a:gd name="connsiteY88" fmla="*/ 888274 h 958128"/>
              <a:gd name="connsiteX89" fmla="*/ 3412470 w 7089984"/>
              <a:gd name="connsiteY89" fmla="*/ 875211 h 958128"/>
              <a:gd name="connsiteX90" fmla="*/ 3321030 w 7089984"/>
              <a:gd name="connsiteY90" fmla="*/ 862148 h 958128"/>
              <a:gd name="connsiteX91" fmla="*/ 3268779 w 7089984"/>
              <a:gd name="connsiteY91" fmla="*/ 849085 h 958128"/>
              <a:gd name="connsiteX92" fmla="*/ 3203464 w 7089984"/>
              <a:gd name="connsiteY92" fmla="*/ 836023 h 958128"/>
              <a:gd name="connsiteX93" fmla="*/ 3098962 w 7089984"/>
              <a:gd name="connsiteY93" fmla="*/ 809897 h 958128"/>
              <a:gd name="connsiteX94" fmla="*/ 2863830 w 7089984"/>
              <a:gd name="connsiteY94" fmla="*/ 822960 h 958128"/>
              <a:gd name="connsiteX95" fmla="*/ 2798516 w 7089984"/>
              <a:gd name="connsiteY95" fmla="*/ 836023 h 958128"/>
              <a:gd name="connsiteX96" fmla="*/ 2707076 w 7089984"/>
              <a:gd name="connsiteY96" fmla="*/ 862148 h 958128"/>
              <a:gd name="connsiteX97" fmla="*/ 2367442 w 7089984"/>
              <a:gd name="connsiteY97" fmla="*/ 849085 h 958128"/>
              <a:gd name="connsiteX98" fmla="*/ 2328253 w 7089984"/>
              <a:gd name="connsiteY98" fmla="*/ 836023 h 958128"/>
              <a:gd name="connsiteX99" fmla="*/ 2289064 w 7089984"/>
              <a:gd name="connsiteY99" fmla="*/ 809897 h 958128"/>
              <a:gd name="connsiteX100" fmla="*/ 2197624 w 7089984"/>
              <a:gd name="connsiteY100" fmla="*/ 770708 h 958128"/>
              <a:gd name="connsiteX101" fmla="*/ 2158436 w 7089984"/>
              <a:gd name="connsiteY101" fmla="*/ 744583 h 958128"/>
              <a:gd name="connsiteX102" fmla="*/ 2053933 w 7089984"/>
              <a:gd name="connsiteY102" fmla="*/ 692331 h 958128"/>
              <a:gd name="connsiteX103" fmla="*/ 2001682 w 7089984"/>
              <a:gd name="connsiteY103" fmla="*/ 653143 h 958128"/>
              <a:gd name="connsiteX104" fmla="*/ 1923304 w 7089984"/>
              <a:gd name="connsiteY104" fmla="*/ 627017 h 958128"/>
              <a:gd name="connsiteX105" fmla="*/ 1766550 w 7089984"/>
              <a:gd name="connsiteY105" fmla="*/ 600891 h 958128"/>
              <a:gd name="connsiteX106" fmla="*/ 982779 w 7089984"/>
              <a:gd name="connsiteY106" fmla="*/ 613954 h 958128"/>
              <a:gd name="connsiteX107" fmla="*/ 852150 w 7089984"/>
              <a:gd name="connsiteY107" fmla="*/ 627017 h 958128"/>
              <a:gd name="connsiteX108" fmla="*/ 303510 w 7089984"/>
              <a:gd name="connsiteY108" fmla="*/ 613954 h 958128"/>
              <a:gd name="connsiteX109" fmla="*/ 264322 w 7089984"/>
              <a:gd name="connsiteY109" fmla="*/ 600891 h 958128"/>
              <a:gd name="connsiteX110" fmla="*/ 185944 w 7089984"/>
              <a:gd name="connsiteY110" fmla="*/ 548640 h 958128"/>
              <a:gd name="connsiteX111" fmla="*/ 146756 w 7089984"/>
              <a:gd name="connsiteY111" fmla="*/ 535577 h 958128"/>
              <a:gd name="connsiteX112" fmla="*/ 107567 w 7089984"/>
              <a:gd name="connsiteY112" fmla="*/ 509451 h 958128"/>
              <a:gd name="connsiteX113" fmla="*/ 29190 w 7089984"/>
              <a:gd name="connsiteY113" fmla="*/ 483325 h 958128"/>
              <a:gd name="connsiteX114" fmla="*/ 3064 w 7089984"/>
              <a:gd name="connsiteY114" fmla="*/ 444137 h 958128"/>
              <a:gd name="connsiteX115" fmla="*/ 16127 w 7089984"/>
              <a:gd name="connsiteY115" fmla="*/ 352697 h 958128"/>
              <a:gd name="connsiteX116" fmla="*/ 29190 w 7089984"/>
              <a:gd name="connsiteY116" fmla="*/ 313508 h 958128"/>
              <a:gd name="connsiteX117" fmla="*/ 107567 w 7089984"/>
              <a:gd name="connsiteY117" fmla="*/ 274320 h 958128"/>
              <a:gd name="connsiteX118" fmla="*/ 146756 w 7089984"/>
              <a:gd name="connsiteY118" fmla="*/ 248194 h 958128"/>
              <a:gd name="connsiteX119" fmla="*/ 172882 w 7089984"/>
              <a:gd name="connsiteY119" fmla="*/ 169817 h 95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089984" h="958128">
                <a:moveTo>
                  <a:pt x="68379" y="274320"/>
                </a:moveTo>
                <a:cubicBezTo>
                  <a:pt x="85796" y="261257"/>
                  <a:pt x="104100" y="249300"/>
                  <a:pt x="120630" y="235131"/>
                </a:cubicBezTo>
                <a:cubicBezTo>
                  <a:pt x="208635" y="159698"/>
                  <a:pt x="112397" y="227559"/>
                  <a:pt x="199007" y="169817"/>
                </a:cubicBezTo>
                <a:cubicBezTo>
                  <a:pt x="207716" y="156754"/>
                  <a:pt x="214031" y="141729"/>
                  <a:pt x="225133" y="130628"/>
                </a:cubicBezTo>
                <a:cubicBezTo>
                  <a:pt x="262568" y="93194"/>
                  <a:pt x="261015" y="112688"/>
                  <a:pt x="303510" y="91440"/>
                </a:cubicBezTo>
                <a:cubicBezTo>
                  <a:pt x="317552" y="84419"/>
                  <a:pt x="327944" y="70679"/>
                  <a:pt x="342699" y="65314"/>
                </a:cubicBezTo>
                <a:cubicBezTo>
                  <a:pt x="482185" y="14592"/>
                  <a:pt x="647747" y="31475"/>
                  <a:pt x="786836" y="26125"/>
                </a:cubicBezTo>
                <a:cubicBezTo>
                  <a:pt x="808067" y="21879"/>
                  <a:pt x="913820" y="0"/>
                  <a:pt x="930527" y="0"/>
                </a:cubicBezTo>
                <a:cubicBezTo>
                  <a:pt x="1026420" y="0"/>
                  <a:pt x="1122116" y="8709"/>
                  <a:pt x="1217910" y="13063"/>
                </a:cubicBezTo>
                <a:cubicBezTo>
                  <a:pt x="1252744" y="21771"/>
                  <a:pt x="1290298" y="23130"/>
                  <a:pt x="1322413" y="39188"/>
                </a:cubicBezTo>
                <a:cubicBezTo>
                  <a:pt x="1339830" y="47897"/>
                  <a:pt x="1355773" y="60591"/>
                  <a:pt x="1374664" y="65314"/>
                </a:cubicBezTo>
                <a:cubicBezTo>
                  <a:pt x="1414641" y="75308"/>
                  <a:pt x="1618265" y="89758"/>
                  <a:pt x="1635922" y="91440"/>
                </a:cubicBezTo>
                <a:cubicBezTo>
                  <a:pt x="1675174" y="95178"/>
                  <a:pt x="1714235" y="100765"/>
                  <a:pt x="1753487" y="104503"/>
                </a:cubicBezTo>
                <a:cubicBezTo>
                  <a:pt x="1805684" y="109474"/>
                  <a:pt x="1857990" y="113211"/>
                  <a:pt x="1910242" y="117565"/>
                </a:cubicBezTo>
                <a:cubicBezTo>
                  <a:pt x="1936368" y="121919"/>
                  <a:pt x="1962924" y="124204"/>
                  <a:pt x="1988619" y="130628"/>
                </a:cubicBezTo>
                <a:cubicBezTo>
                  <a:pt x="2015336" y="137307"/>
                  <a:pt x="2066996" y="156754"/>
                  <a:pt x="2066996" y="156754"/>
                </a:cubicBezTo>
                <a:cubicBezTo>
                  <a:pt x="2095883" y="185642"/>
                  <a:pt x="2114125" y="198761"/>
                  <a:pt x="2132310" y="235131"/>
                </a:cubicBezTo>
                <a:cubicBezTo>
                  <a:pt x="2138468" y="247447"/>
                  <a:pt x="2136771" y="263568"/>
                  <a:pt x="2145373" y="274320"/>
                </a:cubicBezTo>
                <a:cubicBezTo>
                  <a:pt x="2155181" y="286579"/>
                  <a:pt x="2172501" y="290394"/>
                  <a:pt x="2184562" y="300445"/>
                </a:cubicBezTo>
                <a:cubicBezTo>
                  <a:pt x="2198754" y="312272"/>
                  <a:pt x="2209558" y="327807"/>
                  <a:pt x="2223750" y="339634"/>
                </a:cubicBezTo>
                <a:cubicBezTo>
                  <a:pt x="2235811" y="349685"/>
                  <a:pt x="2250878" y="355709"/>
                  <a:pt x="2262939" y="365760"/>
                </a:cubicBezTo>
                <a:cubicBezTo>
                  <a:pt x="2277131" y="377586"/>
                  <a:pt x="2286542" y="395030"/>
                  <a:pt x="2302127" y="404948"/>
                </a:cubicBezTo>
                <a:cubicBezTo>
                  <a:pt x="2440977" y="493308"/>
                  <a:pt x="2361893" y="434295"/>
                  <a:pt x="2445819" y="470263"/>
                </a:cubicBezTo>
                <a:cubicBezTo>
                  <a:pt x="2463717" y="477934"/>
                  <a:pt x="2479990" y="489156"/>
                  <a:pt x="2498070" y="496388"/>
                </a:cubicBezTo>
                <a:cubicBezTo>
                  <a:pt x="2523639" y="506616"/>
                  <a:pt x="2553533" y="507238"/>
                  <a:pt x="2576447" y="522514"/>
                </a:cubicBezTo>
                <a:cubicBezTo>
                  <a:pt x="2589510" y="531223"/>
                  <a:pt x="2601206" y="542455"/>
                  <a:pt x="2615636" y="548640"/>
                </a:cubicBezTo>
                <a:cubicBezTo>
                  <a:pt x="2632137" y="555712"/>
                  <a:pt x="2651077" y="555399"/>
                  <a:pt x="2667887" y="561703"/>
                </a:cubicBezTo>
                <a:cubicBezTo>
                  <a:pt x="2713799" y="578920"/>
                  <a:pt x="2759444" y="614032"/>
                  <a:pt x="2798516" y="640080"/>
                </a:cubicBezTo>
                <a:cubicBezTo>
                  <a:pt x="2811579" y="648788"/>
                  <a:pt x="2822218" y="663624"/>
                  <a:pt x="2837704" y="666205"/>
                </a:cubicBezTo>
                <a:cubicBezTo>
                  <a:pt x="2946453" y="684330"/>
                  <a:pt x="2889862" y="675522"/>
                  <a:pt x="3007522" y="692331"/>
                </a:cubicBezTo>
                <a:cubicBezTo>
                  <a:pt x="3077190" y="687977"/>
                  <a:pt x="3147363" y="688699"/>
                  <a:pt x="3216527" y="679268"/>
                </a:cubicBezTo>
                <a:cubicBezTo>
                  <a:pt x="3243813" y="675547"/>
                  <a:pt x="3268778" y="661851"/>
                  <a:pt x="3294904" y="653143"/>
                </a:cubicBezTo>
                <a:cubicBezTo>
                  <a:pt x="3307967" y="648789"/>
                  <a:pt x="3322636" y="647718"/>
                  <a:pt x="3334093" y="640080"/>
                </a:cubicBezTo>
                <a:cubicBezTo>
                  <a:pt x="3347156" y="631371"/>
                  <a:pt x="3358935" y="620330"/>
                  <a:pt x="3373282" y="613954"/>
                </a:cubicBezTo>
                <a:cubicBezTo>
                  <a:pt x="3398447" y="602769"/>
                  <a:pt x="3425533" y="596537"/>
                  <a:pt x="3451659" y="587828"/>
                </a:cubicBezTo>
                <a:cubicBezTo>
                  <a:pt x="3464722" y="583474"/>
                  <a:pt x="3477489" y="578104"/>
                  <a:pt x="3490847" y="574765"/>
                </a:cubicBezTo>
                <a:cubicBezTo>
                  <a:pt x="3608709" y="545300"/>
                  <a:pt x="3561286" y="559995"/>
                  <a:pt x="3634539" y="535577"/>
                </a:cubicBezTo>
                <a:cubicBezTo>
                  <a:pt x="3699853" y="539931"/>
                  <a:pt x="3765681" y="539383"/>
                  <a:pt x="3830482" y="548640"/>
                </a:cubicBezTo>
                <a:cubicBezTo>
                  <a:pt x="3857744" y="552535"/>
                  <a:pt x="3882142" y="568086"/>
                  <a:pt x="3908859" y="574765"/>
                </a:cubicBezTo>
                <a:cubicBezTo>
                  <a:pt x="3943693" y="583474"/>
                  <a:pt x="3977675" y="596926"/>
                  <a:pt x="4013362" y="600891"/>
                </a:cubicBezTo>
                <a:cubicBezTo>
                  <a:pt x="4052550" y="605245"/>
                  <a:pt x="4091894" y="608378"/>
                  <a:pt x="4130927" y="613954"/>
                </a:cubicBezTo>
                <a:cubicBezTo>
                  <a:pt x="4152907" y="617094"/>
                  <a:pt x="4174211" y="624263"/>
                  <a:pt x="4196242" y="627017"/>
                </a:cubicBezTo>
                <a:cubicBezTo>
                  <a:pt x="4243965" y="632982"/>
                  <a:pt x="4292036" y="635726"/>
                  <a:pt x="4339933" y="640080"/>
                </a:cubicBezTo>
                <a:cubicBezTo>
                  <a:pt x="4501709" y="680525"/>
                  <a:pt x="4404443" y="661358"/>
                  <a:pt x="4744882" y="640080"/>
                </a:cubicBezTo>
                <a:cubicBezTo>
                  <a:pt x="4790331" y="637239"/>
                  <a:pt x="4847267" y="614660"/>
                  <a:pt x="4888573" y="600891"/>
                </a:cubicBezTo>
                <a:lnTo>
                  <a:pt x="4927762" y="587828"/>
                </a:lnTo>
                <a:lnTo>
                  <a:pt x="4966950" y="574765"/>
                </a:lnTo>
                <a:cubicBezTo>
                  <a:pt x="4980013" y="561702"/>
                  <a:pt x="4991557" y="546919"/>
                  <a:pt x="5006139" y="535577"/>
                </a:cubicBezTo>
                <a:cubicBezTo>
                  <a:pt x="5030924" y="516300"/>
                  <a:pt x="5084516" y="483325"/>
                  <a:pt x="5084516" y="483325"/>
                </a:cubicBezTo>
                <a:cubicBezTo>
                  <a:pt x="5177879" y="343284"/>
                  <a:pt x="5032481" y="555826"/>
                  <a:pt x="5149830" y="404948"/>
                </a:cubicBezTo>
                <a:cubicBezTo>
                  <a:pt x="5169107" y="380163"/>
                  <a:pt x="5184665" y="352697"/>
                  <a:pt x="5202082" y="326571"/>
                </a:cubicBezTo>
                <a:cubicBezTo>
                  <a:pt x="5202083" y="326569"/>
                  <a:pt x="5254332" y="248195"/>
                  <a:pt x="5254333" y="248194"/>
                </a:cubicBezTo>
                <a:cubicBezTo>
                  <a:pt x="5355623" y="180668"/>
                  <a:pt x="5302923" y="205872"/>
                  <a:pt x="5411087" y="169817"/>
                </a:cubicBezTo>
                <a:lnTo>
                  <a:pt x="5450276" y="156754"/>
                </a:lnTo>
                <a:cubicBezTo>
                  <a:pt x="5546070" y="161108"/>
                  <a:pt x="5642071" y="162170"/>
                  <a:pt x="5737659" y="169817"/>
                </a:cubicBezTo>
                <a:cubicBezTo>
                  <a:pt x="5751384" y="170915"/>
                  <a:pt x="5763489" y="179540"/>
                  <a:pt x="5776847" y="182880"/>
                </a:cubicBezTo>
                <a:cubicBezTo>
                  <a:pt x="5798387" y="188265"/>
                  <a:pt x="5820622" y="190558"/>
                  <a:pt x="5842162" y="195943"/>
                </a:cubicBezTo>
                <a:cubicBezTo>
                  <a:pt x="5855520" y="199282"/>
                  <a:pt x="5868066" y="205382"/>
                  <a:pt x="5881350" y="209005"/>
                </a:cubicBezTo>
                <a:cubicBezTo>
                  <a:pt x="5915991" y="218453"/>
                  <a:pt x="5951019" y="226422"/>
                  <a:pt x="5985853" y="235131"/>
                </a:cubicBezTo>
                <a:cubicBezTo>
                  <a:pt x="6003270" y="239485"/>
                  <a:pt x="6022046" y="240165"/>
                  <a:pt x="6038104" y="248194"/>
                </a:cubicBezTo>
                <a:cubicBezTo>
                  <a:pt x="6055521" y="256903"/>
                  <a:pt x="6072276" y="267088"/>
                  <a:pt x="6090356" y="274320"/>
                </a:cubicBezTo>
                <a:cubicBezTo>
                  <a:pt x="6115925" y="284548"/>
                  <a:pt x="6144102" y="288129"/>
                  <a:pt x="6168733" y="300445"/>
                </a:cubicBezTo>
                <a:cubicBezTo>
                  <a:pt x="6186150" y="309154"/>
                  <a:pt x="6202751" y="319734"/>
                  <a:pt x="6220984" y="326571"/>
                </a:cubicBezTo>
                <a:cubicBezTo>
                  <a:pt x="6237794" y="332875"/>
                  <a:pt x="6255681" y="335872"/>
                  <a:pt x="6273236" y="339634"/>
                </a:cubicBezTo>
                <a:cubicBezTo>
                  <a:pt x="6316655" y="348938"/>
                  <a:pt x="6360063" y="358460"/>
                  <a:pt x="6403864" y="365760"/>
                </a:cubicBezTo>
                <a:cubicBezTo>
                  <a:pt x="6479874" y="378428"/>
                  <a:pt x="6504993" y="383710"/>
                  <a:pt x="6586744" y="391885"/>
                </a:cubicBezTo>
                <a:cubicBezTo>
                  <a:pt x="6638917" y="397102"/>
                  <a:pt x="6691247" y="400594"/>
                  <a:pt x="6743499" y="404948"/>
                </a:cubicBezTo>
                <a:lnTo>
                  <a:pt x="6848002" y="431074"/>
                </a:lnTo>
                <a:cubicBezTo>
                  <a:pt x="6865419" y="435428"/>
                  <a:pt x="6883221" y="438460"/>
                  <a:pt x="6900253" y="444137"/>
                </a:cubicBezTo>
                <a:lnTo>
                  <a:pt x="6978630" y="470263"/>
                </a:lnTo>
                <a:lnTo>
                  <a:pt x="7017819" y="483325"/>
                </a:lnTo>
                <a:cubicBezTo>
                  <a:pt x="7030882" y="492034"/>
                  <a:pt x="7047200" y="497192"/>
                  <a:pt x="7057007" y="509451"/>
                </a:cubicBezTo>
                <a:cubicBezTo>
                  <a:pt x="7089984" y="550673"/>
                  <a:pt x="7053834" y="664433"/>
                  <a:pt x="7043944" y="679268"/>
                </a:cubicBezTo>
                <a:cubicBezTo>
                  <a:pt x="7025418" y="707056"/>
                  <a:pt x="6853687" y="717825"/>
                  <a:pt x="6848002" y="718457"/>
                </a:cubicBezTo>
                <a:cubicBezTo>
                  <a:pt x="6722169" y="749915"/>
                  <a:pt x="6802426" y="733336"/>
                  <a:pt x="6560619" y="744583"/>
                </a:cubicBezTo>
                <a:lnTo>
                  <a:pt x="6234047" y="757645"/>
                </a:lnTo>
                <a:cubicBezTo>
                  <a:pt x="5993313" y="805793"/>
                  <a:pt x="6290215" y="743603"/>
                  <a:pt x="6129544" y="783771"/>
                </a:cubicBezTo>
                <a:cubicBezTo>
                  <a:pt x="6054964" y="802416"/>
                  <a:pt x="6079027" y="789782"/>
                  <a:pt x="6011979" y="809897"/>
                </a:cubicBezTo>
                <a:cubicBezTo>
                  <a:pt x="5963206" y="824529"/>
                  <a:pt x="5877306" y="859135"/>
                  <a:pt x="5829099" y="862148"/>
                </a:cubicBezTo>
                <a:cubicBezTo>
                  <a:pt x="5576418" y="877941"/>
                  <a:pt x="5689551" y="868265"/>
                  <a:pt x="5489464" y="888274"/>
                </a:cubicBezTo>
                <a:cubicBezTo>
                  <a:pt x="5441567" y="883920"/>
                  <a:pt x="5393496" y="881176"/>
                  <a:pt x="5345773" y="875211"/>
                </a:cubicBezTo>
                <a:cubicBezTo>
                  <a:pt x="5323742" y="872457"/>
                  <a:pt x="5302662" y="862148"/>
                  <a:pt x="5280459" y="862148"/>
                </a:cubicBezTo>
                <a:cubicBezTo>
                  <a:pt x="5213347" y="862148"/>
                  <a:pt x="5048274" y="877431"/>
                  <a:pt x="4966950" y="888274"/>
                </a:cubicBezTo>
                <a:cubicBezTo>
                  <a:pt x="4940696" y="891775"/>
                  <a:pt x="4914878" y="898242"/>
                  <a:pt x="4888573" y="901337"/>
                </a:cubicBezTo>
                <a:cubicBezTo>
                  <a:pt x="4840808" y="906956"/>
                  <a:pt x="4792779" y="910046"/>
                  <a:pt x="4744882" y="914400"/>
                </a:cubicBezTo>
                <a:cubicBezTo>
                  <a:pt x="4727465" y="918754"/>
                  <a:pt x="4710403" y="924924"/>
                  <a:pt x="4692630" y="927463"/>
                </a:cubicBezTo>
                <a:cubicBezTo>
                  <a:pt x="4477971" y="958128"/>
                  <a:pt x="4347710" y="934573"/>
                  <a:pt x="4091739" y="927463"/>
                </a:cubicBezTo>
                <a:cubicBezTo>
                  <a:pt x="4065613" y="923109"/>
                  <a:pt x="4039334" y="919594"/>
                  <a:pt x="4013362" y="914400"/>
                </a:cubicBezTo>
                <a:cubicBezTo>
                  <a:pt x="3944096" y="900547"/>
                  <a:pt x="3956835" y="892425"/>
                  <a:pt x="3869670" y="888274"/>
                </a:cubicBezTo>
                <a:cubicBezTo>
                  <a:pt x="3717380" y="881022"/>
                  <a:pt x="3564870" y="879565"/>
                  <a:pt x="3412470" y="875211"/>
                </a:cubicBezTo>
                <a:cubicBezTo>
                  <a:pt x="3381990" y="870857"/>
                  <a:pt x="3351323" y="867656"/>
                  <a:pt x="3321030" y="862148"/>
                </a:cubicBezTo>
                <a:cubicBezTo>
                  <a:pt x="3303367" y="858936"/>
                  <a:pt x="3286305" y="852979"/>
                  <a:pt x="3268779" y="849085"/>
                </a:cubicBezTo>
                <a:cubicBezTo>
                  <a:pt x="3247105" y="844269"/>
                  <a:pt x="3225098" y="841015"/>
                  <a:pt x="3203464" y="836023"/>
                </a:cubicBezTo>
                <a:cubicBezTo>
                  <a:pt x="3168477" y="827949"/>
                  <a:pt x="3098962" y="809897"/>
                  <a:pt x="3098962" y="809897"/>
                </a:cubicBezTo>
                <a:cubicBezTo>
                  <a:pt x="3020585" y="814251"/>
                  <a:pt x="2942033" y="816160"/>
                  <a:pt x="2863830" y="822960"/>
                </a:cubicBezTo>
                <a:cubicBezTo>
                  <a:pt x="2841711" y="824883"/>
                  <a:pt x="2820190" y="831207"/>
                  <a:pt x="2798516" y="836023"/>
                </a:cubicBezTo>
                <a:cubicBezTo>
                  <a:pt x="2749299" y="846960"/>
                  <a:pt x="2750723" y="847599"/>
                  <a:pt x="2707076" y="862148"/>
                </a:cubicBezTo>
                <a:cubicBezTo>
                  <a:pt x="2593865" y="857794"/>
                  <a:pt x="2480469" y="856880"/>
                  <a:pt x="2367442" y="849085"/>
                </a:cubicBezTo>
                <a:cubicBezTo>
                  <a:pt x="2353705" y="848138"/>
                  <a:pt x="2340569" y="842181"/>
                  <a:pt x="2328253" y="836023"/>
                </a:cubicBezTo>
                <a:cubicBezTo>
                  <a:pt x="2314211" y="829002"/>
                  <a:pt x="2302695" y="817686"/>
                  <a:pt x="2289064" y="809897"/>
                </a:cubicBezTo>
                <a:cubicBezTo>
                  <a:pt x="2098817" y="701183"/>
                  <a:pt x="2344158" y="843974"/>
                  <a:pt x="2197624" y="770708"/>
                </a:cubicBezTo>
                <a:cubicBezTo>
                  <a:pt x="2183582" y="763687"/>
                  <a:pt x="2172218" y="752101"/>
                  <a:pt x="2158436" y="744583"/>
                </a:cubicBezTo>
                <a:cubicBezTo>
                  <a:pt x="2124245" y="725934"/>
                  <a:pt x="2085090" y="715699"/>
                  <a:pt x="2053933" y="692331"/>
                </a:cubicBezTo>
                <a:cubicBezTo>
                  <a:pt x="2036516" y="679268"/>
                  <a:pt x="2021155" y="662879"/>
                  <a:pt x="2001682" y="653143"/>
                </a:cubicBezTo>
                <a:cubicBezTo>
                  <a:pt x="1977050" y="640827"/>
                  <a:pt x="1949430" y="635726"/>
                  <a:pt x="1923304" y="627017"/>
                </a:cubicBezTo>
                <a:cubicBezTo>
                  <a:pt x="1846708" y="601485"/>
                  <a:pt x="1897807" y="615475"/>
                  <a:pt x="1766550" y="600891"/>
                </a:cubicBezTo>
                <a:lnTo>
                  <a:pt x="982779" y="613954"/>
                </a:lnTo>
                <a:cubicBezTo>
                  <a:pt x="939037" y="615204"/>
                  <a:pt x="895910" y="627017"/>
                  <a:pt x="852150" y="627017"/>
                </a:cubicBezTo>
                <a:cubicBezTo>
                  <a:pt x="669218" y="627017"/>
                  <a:pt x="486390" y="618308"/>
                  <a:pt x="303510" y="613954"/>
                </a:cubicBezTo>
                <a:cubicBezTo>
                  <a:pt x="290447" y="609600"/>
                  <a:pt x="276359" y="607578"/>
                  <a:pt x="264322" y="600891"/>
                </a:cubicBezTo>
                <a:cubicBezTo>
                  <a:pt x="236874" y="585642"/>
                  <a:pt x="215732" y="558570"/>
                  <a:pt x="185944" y="548640"/>
                </a:cubicBezTo>
                <a:cubicBezTo>
                  <a:pt x="172881" y="544286"/>
                  <a:pt x="159072" y="541735"/>
                  <a:pt x="146756" y="535577"/>
                </a:cubicBezTo>
                <a:cubicBezTo>
                  <a:pt x="132714" y="528556"/>
                  <a:pt x="121914" y="515827"/>
                  <a:pt x="107567" y="509451"/>
                </a:cubicBezTo>
                <a:cubicBezTo>
                  <a:pt x="82402" y="498266"/>
                  <a:pt x="29190" y="483325"/>
                  <a:pt x="29190" y="483325"/>
                </a:cubicBezTo>
                <a:cubicBezTo>
                  <a:pt x="20481" y="470262"/>
                  <a:pt x="4626" y="459759"/>
                  <a:pt x="3064" y="444137"/>
                </a:cubicBezTo>
                <a:cubicBezTo>
                  <a:pt x="0" y="413500"/>
                  <a:pt x="10089" y="382889"/>
                  <a:pt x="16127" y="352697"/>
                </a:cubicBezTo>
                <a:cubicBezTo>
                  <a:pt x="18827" y="339195"/>
                  <a:pt x="20588" y="324260"/>
                  <a:pt x="29190" y="313508"/>
                </a:cubicBezTo>
                <a:cubicBezTo>
                  <a:pt x="54146" y="282313"/>
                  <a:pt x="76016" y="290096"/>
                  <a:pt x="107567" y="274320"/>
                </a:cubicBezTo>
                <a:cubicBezTo>
                  <a:pt x="121609" y="267299"/>
                  <a:pt x="133693" y="256903"/>
                  <a:pt x="146756" y="248194"/>
                </a:cubicBezTo>
                <a:cubicBezTo>
                  <a:pt x="180128" y="198136"/>
                  <a:pt x="172882" y="224705"/>
                  <a:pt x="172882" y="169817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268760"/>
          <a:ext cx="2471936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1936"/>
              </a:tblGrid>
              <a:tr h="59406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5 -</a:t>
                      </a:r>
                      <a:r>
                        <a:rPr lang="ru-RU" sz="2800" baseline="0" dirty="0" smtClean="0"/>
                        <a:t> 2 = </a:t>
                      </a:r>
                      <a:endParaRPr lang="ru-RU" sz="28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+ 2 = 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 + 2 =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+ 2 =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11967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98072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О</a:t>
            </a:r>
            <a:endParaRPr lang="ru-RU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700808"/>
            <a:ext cx="635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844824"/>
            <a:ext cx="58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420888"/>
            <a:ext cx="6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2276872"/>
            <a:ext cx="678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2996952"/>
            <a:ext cx="58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2924944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96136" y="3645024"/>
          <a:ext cx="31920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201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2 + 2 =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8 – 2 = </a:t>
                      </a:r>
                      <a:endParaRPr lang="ru-RU" sz="28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10 - 2 =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12360" y="3501008"/>
            <a:ext cx="538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36450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41490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2360" y="407707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2360" y="4509120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Ц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4653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12560" y="980728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6 C 0.00538 -0.00509 0.00937 -0.01064 0.01562 -0.01342 C 0.02048 -0.01967 0.02517 -0.02615 0.03003 -0.0324 C 0.03315 -0.04513 0.02899 -0.03078 0.03558 -0.04397 C 0.03645 -0.04559 0.03628 -0.04791 0.03715 -0.04953 C 0.04392 -0.06134 0.05538 -0.06759 0.06145 -0.08009 C 0.0677 -0.09305 0.07638 -0.10509 0.08003 -0.12013 C 0.08246 -0.13032 0.08593 -0.13842 0.08854 -0.1486 C 0.09027 -0.15555 0.09097 -0.16272 0.09288 -0.16967 C 0.09444 -0.19027 0.09722 -0.21018 0.09999 -0.23055 C 0.09947 -0.24444 0.09843 -0.27245 0.09843 -0.27245 " pathEditMode="relative" ptsTypes="ffffffffffA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662 C 0.01875 0.02546 0.03941 0.02662 0.06042 0.01713 C 0.07153 0.01204 0.08143 -0.00046 0.09184 -0.00393 C 0.10018 -0.01111 0.10799 -0.02176 0.11754 -0.02477 C 0.13264 -0.04491 0.14896 -0.0581 0.15035 -0.08958 C 0.1507 -0.09583 0.15035 -0.10231 0.15035 -0.10856 " pathEditMode="relative" rAng="0" ptsTypes="fffff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C -0.00138 -0.03658 -0.00434 -0.07338 -0.01388 -0.10788 C -0.01822 -0.12408 -0.02152 -0.14028 -0.02899 -0.1544 C -0.03125 -0.17223 -0.03246 -0.16343 -0.03663 -0.17663 C -0.04218 -0.19329 -0.05277 -0.22755 -0.06423 -0.2375 C -0.06527 -0.23936 -0.06632 -0.24144 -0.06736 -0.24352 C -0.06805 -0.24561 -0.06788 -0.24815 -0.06875 -0.24977 C -0.0717 -0.25625 -0.07691 -0.2625 -0.08107 -0.26806 C -0.08437 -0.27686 -0.08819 -0.28334 -0.0934 -0.29028 C -0.09704 -0.30579 -0.09149 -0.28727 -0.09947 -0.30024 C -0.10034 -0.30209 -0.1 -0.30487 -0.10086 -0.30649 C -0.10538 -0.31528 -0.12048 -0.3375 -0.12847 -0.34098 C -0.13194 -0.34237 -0.13559 -0.34329 -0.13923 -0.34491 C -0.14444 -0.34746 -0.15434 -0.35301 -0.15434 -0.35278 C -0.1585 -0.3588 -0.16284 -0.35903 -0.16822 -0.36112 C -0.17916 -0.37107 -0.18993 -0.375 -0.20329 -0.37755 C -0.21805 -0.38704 -0.24149 -0.38588 -0.25816 -0.3875 C -0.30104 -0.38542 -0.33125 -0.38426 -0.37604 -0.38565 C -0.3776 -0.38612 -0.38489 -0.3882 -0.3868 -0.38959 C -0.38836 -0.39051 -0.38958 -0.39283 -0.39114 -0.39375 C -0.39427 -0.39538 -0.40052 -0.39769 -0.40052 -0.39746 C -0.40503 -0.40186 -0.40763 -0.40556 -0.41284 -0.40788 C -0.41857 -0.41598 -0.41979 -0.42454 -0.42326 -0.43403 " pathEditMode="relative" rAng="0" ptsTypes="ffffffffffffffffffffff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C -0.00226 -0.00949 -0.00539 -0.0206 -0.0099 -0.0287 C -0.01094 -0.03055 -0.0158 -0.03889 -0.01702 -0.04189 C -0.02084 -0.05208 -0.01598 -0.04398 -0.02136 -0.05162 C -0.02639 -0.06782 -0.03507 -0.08449 -0.04289 -0.09907 C -0.04601 -0.1125 -0.04167 -0.09676 -0.04862 -0.11064 C -0.05157 -0.11643 -0.05174 -0.12245 -0.05573 -0.12777 C -0.05886 -0.13634 -0.0625 -0.14421 -0.06563 -0.15254 C -0.07344 -0.17291 -0.06424 -0.14583 -0.07136 -0.16203 C -0.08021 -0.18217 -0.07309 -0.17245 -0.08004 -0.18102 C -0.0816 -0.18773 -0.08316 -0.19352 -0.08716 -0.19814 C -0.08959 -0.20833 -0.09688 -0.21574 -0.10139 -0.22477 C -0.104 -0.23564 -0.11077 -0.24444 -0.11424 -0.25532 C -0.11754 -0.26597 -0.1224 -0.2868 -0.12848 -0.29537 C -0.13004 -0.30324 -0.13212 -0.30949 -0.13559 -0.3162 C -0.13768 -0.32639 -0.14115 -0.33356 -0.14428 -0.34305 C -0.14705 -0.35139 -0.14896 -0.35995 -0.15278 -0.36759 C -0.15678 -0.38426 -0.15868 -0.41088 -0.16563 -0.42477 C -0.16771 -0.43333 -0.16945 -0.43935 -0.17431 -0.44583 C -0.17483 -0.44768 -0.17466 -0.45023 -0.1757 -0.45162 C -0.17674 -0.45301 -0.17882 -0.45231 -0.18004 -0.45347 C -0.18698 -0.45949 -0.18125 -0.45856 -0.18855 -0.46296 C -0.19132 -0.46458 -0.19705 -0.46666 -0.19705 -0.46643 C -0.20278 -0.4743 -0.21129 -0.47477 -0.21858 -0.47824 C -0.23455 -0.48588 -0.25 -0.48703 -0.26702 -0.48958 C -0.30122 -0.48819 -0.30157 -0.48935 -0.32431 -0.48194 C -0.33056 -0.48264 -0.33681 -0.48264 -0.34289 -0.48379 C -0.34723 -0.48449 -0.35 -0.48958 -0.35417 -0.49143 C -0.35782 -0.49629 -0.36893 -0.50092 -0.37431 -0.50092 " pathEditMode="relative" rAng="0" ptsTypes="ffffffffffffffffffffffffffff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0.0044 C -0.01233 -0.00047 -0.01059 -0.00625 -0.00781 -0.01088 C -0.00087 -0.02246 0.00955 -0.03565 0.01806 -0.04514 C 0.02257 -0.05023 0.02344 -0.05602 0.02934 -0.05857 C 0.03125 -0.06042 0.03333 -0.06204 0.03507 -0.06435 C 0.03629 -0.06597 0.03681 -0.06852 0.03802 -0.06991 C 0.04514 -0.07824 0.05347 -0.08472 0.06076 -0.09283 C 0.07326 -0.10672 0.05816 -0.09097 0.06806 -0.10417 C 0.07483 -0.1132 0.08333 -0.1206 0.08941 -0.13102 C 0.09722 -0.14422 0.10382 -0.16158 0.11649 -0.16713 C 0.12188 -0.17385 0.12795 -0.18102 0.13507 -0.18426 C 0.14201 -0.19283 0.14913 -0.19861 0.15799 -0.20324 C 0.16076 -0.20718 0.16372 -0.21088 0.16649 -0.21482 C 0.16875 -0.21783 0.17257 -0.21806 0.17517 -0.22037 C 0.18264 -0.22709 0.19045 -0.2331 0.19792 -0.23959 C 0.20243 -0.24352 0.20538 -0.24861 0.21076 -0.25093 C 0.21441 -0.25556 0.21597 -0.25834 0.22083 -0.26042 C 0.22222 -0.26181 0.22361 -0.26343 0.22517 -0.26435 C 0.22795 -0.26597 0.23368 -0.26806 0.23368 -0.26783 C 0.23472 -0.26922 0.23542 -0.27084 0.23663 -0.27176 C 0.23785 -0.27269 0.23958 -0.27269 0.2408 -0.27385 C 0.25 -0.2838 0.2375 -0.27616 0.24792 -0.28148 C 0.25486 -0.29005 0.24653 -0.28079 0.25504 -0.28704 C 0.2625 -0.2926 0.26563 -0.29792 0.27361 -0.30047 C 0.27917 -0.30533 0.2849 -0.30926 0.28941 -0.31574 C 0.29201 -0.33334 0.2908 -0.32199 0.2908 -0.35 " pathEditMode="relative" rAng="0" ptsTypes="fffffffffffffffffffffffff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1135 C 0.01979 -0.02199 0.02049 -0.03357 0.02622 -0.04375 C 0.02865 -0.05394 0.03247 -0.06297 0.03611 -0.07246 C 0.0415 -0.08635 0.04271 -0.10324 0.04896 -0.11621 C 0.0533 -0.13727 0.05868 -0.15926 0.06615 -0.17894 C 0.06823 -0.19653 0.0724 -0.2132 0.07483 -0.23056 C 0.07656 -0.25949 0.08264 -0.29422 0.07483 -0.32199 C 0.07292 -0.32871 0.06945 -0.33426 0.06754 -0.34098 C 0.06424 -0.35209 0.0665 -0.34815 0.06181 -0.3544 C 0.06007 -0.36135 0.05712 -0.3669 0.05469 -0.37338 C 0.05209 -0.39051 0.05573 -0.37593 0.04757 -0.39051 C 0.04063 -0.40301 0.03594 -0.41945 0.02761 -0.43056 C 0.02327 -0.44237 0.02639 -0.43612 0.01754 -0.44769 L 0.01754 -0.44746 C 0.01111 -0.46042 0.00347 -0.47199 -0.00521 -0.48195 C -0.01146 -0.48912 -0.01666 -0.49885 -0.02239 -0.50672 C -0.03073 -0.51806 -0.04236 -0.52662 -0.05243 -0.53519 C -0.06337 -0.54445 -0.07239 -0.55209 -0.08524 -0.55625 C -0.09305 -0.56389 -0.10191 -0.56528 -0.11094 -0.56945 C -0.12031 -0.57362 -0.12986 -0.57755 -0.13958 -0.58102 C -0.17864 -0.57824 -0.21753 -0.57524 -0.25659 -0.57338 C -0.26406 -0.57014 -0.25798 -0.57246 -0.26805 -0.56945 C -0.27187 -0.56829 -0.27951 -0.56574 -0.27951 -0.56551 C -0.29028 -0.56852 -0.28698 -0.56482 -0.28385 -0.57153 C -0.28368 -0.57199 -0.28385 -0.57269 -0.28385 -0.57338 " pathEditMode="relative" rAng="0" ptsTypes="ffffffffffffFfffffffffff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C 0.04774 -0.04769 0.10364 -0.03102 0.15694 -0.03172 C 0.16232 -0.03287 0.17309 -0.03449 0.17986 -0.03727 C 0.1868 -0.04005 0.19271 -0.04445 0.19982 -0.04676 C 0.20434 -0.05278 0.20798 -0.05579 0.21406 -0.05834 C 0.22222 -0.06875 0.21111 -0.05579 0.22118 -0.06389 C 0.22535 -0.06736 0.2276 -0.0713 0.23264 -0.07361 C 0.2375 -0.07963 0.24219 -0.08426 0.24844 -0.08681 C 0.2566 -0.09838 0.28038 -0.09792 0.29114 -0.09838 C 0.32257 -0.09954 0.35416 -0.09954 0.38559 -0.10023 C 0.38993 -0.10209 0.39444 -0.10324 0.39844 -0.10602 C 0.40295 -0.10903 0.40503 -0.1132 0.40972 -0.11551 C 0.41267 -0.11922 0.41545 -0.12315 0.4184 -0.12686 C 0.42031 -0.13473 0.42361 -0.14283 0.42691 -0.14977 C 0.42621 -0.1625 0.43021 -0.18148 0.41979 -0.18588 C 0.41371 -0.19144 0.40573 -0.19723 0.39844 -0.19931 C 0.3868 -0.20255 0.39097 -0.19769 0.38698 -0.20301 " pathEditMode="relative" rAng="0" ptsTypes="ffffffffffffffff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8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81 -0.00185 -0.02413 -0.0044 -0.03559 -0.00949 C -0.05243 -0.02477 -0.06754 -0.02338 -0.08854 -0.02477 C -0.13125 -0.02385 -0.17083 -0.02199 -0.21285 -0.01898 C -0.22795 -0.01991 -0.24462 -0.01968 -0.2599 -0.02292 C -0.26302 -0.02361 -0.26684 -0.02523 -0.26997 -0.02662 C -0.27274 -0.02801 -0.27847 -0.03056 -0.27847 -0.03056 C -0.28542 -0.03935 -0.27604 -0.02871 -0.28854 -0.03611 C -0.28976 -0.03681 -0.29028 -0.03889 -0.29132 -0.04005 C -0.2934 -0.04213 -0.29931 -0.04653 -0.30139 -0.04769 C -0.30417 -0.04908 -0.30712 -0.05023 -0.3099 -0.05139 C -0.31129 -0.05209 -0.31424 -0.05347 -0.31424 -0.05347 C -0.31806 -0.05834 -0.32205 -0.05857 -0.32708 -0.06088 C -0.32986 -0.06227 -0.33559 -0.06482 -0.33559 -0.06482 C -0.33924 -0.06945 -0.33715 -0.06852 -0.34132 -0.06852 " pathEditMode="relative" ptsTypes="ffffffffffffffA"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endParaRPr lang="ru-RU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Физкультминутка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Раз, два три!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сегодня  - МОЛОДЦЫ!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Дружно устно посчитали.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гостях у белок побывали.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Посмотрели на соседа,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у Светы взял конфеты.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Помогли собрать осколки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 игрушек, павших с ёлки.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Забрели к Барбосу в гости.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Посмотрели , как ест кости.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 старались! Ай, да мы!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Просто </a:t>
            </a:r>
            <a:r>
              <a:rPr lang="ru-RU" b="1" dirty="0" err="1" smtClean="0">
                <a:solidFill>
                  <a:srgbClr val="C00000"/>
                </a:solidFill>
              </a:rPr>
              <a:t>супер</a:t>
            </a:r>
            <a:r>
              <a:rPr lang="ru-RU" b="1" dirty="0" smtClean="0">
                <a:solidFill>
                  <a:srgbClr val="C00000"/>
                </a:solidFill>
              </a:rPr>
              <a:t> молодцы!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 descr="F:\картинки1\1272141373_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881312" cy="2741610"/>
          </a:xfrm>
          <a:prstGeom prst="rect">
            <a:avLst/>
          </a:prstGeom>
          <a:noFill/>
        </p:spPr>
      </p:pic>
      <p:pic>
        <p:nvPicPr>
          <p:cNvPr id="8" name="Picture 3" descr="F:\картинки1\цыплено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3000372"/>
            <a:ext cx="2393956" cy="36528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3570" y="2786058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2</a:t>
            </a:r>
            <a:r>
              <a:rPr lang="ru-RU" sz="3200" dirty="0" smtClean="0">
                <a:latin typeface="Century" pitchFamily="18" charset="0"/>
              </a:rPr>
              <a:t>+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1</a:t>
            </a:r>
            <a:r>
              <a:rPr lang="ru-RU" sz="3200" dirty="0" smtClean="0">
                <a:latin typeface="Century" pitchFamily="18" charset="0"/>
              </a:rPr>
              <a:t>=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3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5072074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2</a:t>
            </a:r>
            <a:r>
              <a:rPr lang="ru-RU" sz="3200" dirty="0" smtClean="0">
                <a:latin typeface="Century" pitchFamily="18" charset="0"/>
              </a:rPr>
              <a:t>+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3</a:t>
            </a:r>
            <a:r>
              <a:rPr lang="ru-RU" sz="3200" dirty="0" smtClean="0">
                <a:latin typeface="Century" pitchFamily="18" charset="0"/>
              </a:rPr>
              <a:t>=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5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2" name="Picture 2" descr="F:\картинки1\44b92352e73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429264"/>
            <a:ext cx="9358346" cy="1643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63688" y="476672"/>
            <a:ext cx="69363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Попросят вас сложить дрова….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Полено раз, полено два.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Два плюс один- выходит три.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Не веришь, посмотри: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Попробуй дальше сам считать.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Два плюс три - получим пять….                             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У тех, кто не полениться,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Получится поленница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картинки1\22f30b14e39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159704" y="530225"/>
            <a:ext cx="2870629" cy="418782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14412" y="1285860"/>
            <a:ext cx="85267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Теперь мы кубики возьмём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И сложим кошке новый дом: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Возьмём два этажа сперва,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А после к двум прибавим два…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Попробуй, два плюс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сложи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сосчитай все этажи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581128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2</a:t>
            </a:r>
            <a:r>
              <a:rPr lang="ru-RU" sz="3200" dirty="0" smtClean="0">
                <a:latin typeface="Century" pitchFamily="18" charset="0"/>
              </a:rPr>
              <a:t>+</a:t>
            </a:r>
            <a:r>
              <a:rPr lang="ru-RU" sz="3200" dirty="0" smtClean="0">
                <a:solidFill>
                  <a:srgbClr val="00B050"/>
                </a:solidFill>
                <a:latin typeface="Century" pitchFamily="18" charset="0"/>
              </a:rPr>
              <a:t>2</a:t>
            </a:r>
            <a:r>
              <a:rPr lang="ru-RU" sz="3200" dirty="0" smtClean="0">
                <a:latin typeface="Century" pitchFamily="18" charset="0"/>
              </a:rPr>
              <a:t>=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" name="Picture 3" descr="F:\картинки1\с зонтико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970343"/>
            <a:ext cx="2857488" cy="28876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 descr="F:\картинки1\45f4ceade55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357562"/>
            <a:ext cx="2604524" cy="2806103"/>
          </a:xfrm>
          <a:prstGeom prst="rect">
            <a:avLst/>
          </a:prstGeom>
          <a:noFill/>
        </p:spPr>
      </p:pic>
      <p:pic>
        <p:nvPicPr>
          <p:cNvPr id="8" name="Picture 2" descr="F:\картинки1\собач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143248"/>
            <a:ext cx="2492379" cy="32512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33265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Дружок пришёл к Барбосу в гости.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Дружок принёс три </a:t>
            </a:r>
            <a:r>
              <a:rPr lang="ru-RU" sz="2800" b="1" dirty="0" smtClean="0">
                <a:solidFill>
                  <a:srgbClr val="0070C0"/>
                </a:solidFill>
              </a:rPr>
              <a:t>вкусных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кости.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Одну съел сам…. Теперь вопрос: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А сколько съел костей Барбос?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928934"/>
            <a:ext cx="224744" cy="32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14810" y="2571744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pic>
        <p:nvPicPr>
          <p:cNvPr id="12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2924944"/>
            <a:ext cx="144016" cy="324000"/>
          </a:xfrm>
          <a:prstGeom prst="rect">
            <a:avLst/>
          </a:prstGeom>
          <a:noFill/>
        </p:spPr>
      </p:pic>
      <p:pic>
        <p:nvPicPr>
          <p:cNvPr id="13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2120" y="2996952"/>
            <a:ext cx="220488" cy="324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6314" y="2714620"/>
            <a:ext cx="688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pic>
        <p:nvPicPr>
          <p:cNvPr id="5122" name="Picture 2" descr="F:\картинки1\44b92352e73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500702"/>
            <a:ext cx="9358346" cy="1643050"/>
          </a:xfrm>
          <a:prstGeom prst="rect">
            <a:avLst/>
          </a:prstGeom>
          <a:noFill/>
        </p:spPr>
      </p:pic>
      <p:pic>
        <p:nvPicPr>
          <p:cNvPr id="15" name="Picture 4" descr="D:\Школьные файлы\ПАПКА  ДЛЯ  СКАЧИВАНИЯ\Картинки для физкультминутки\babochka26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4313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F:\картинки1\14e453d9b9d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-285776"/>
            <a:ext cx="2400300" cy="2400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928670"/>
            <a:ext cx="6178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Раз, два, три, четыре, пять….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Вышли зайцы погулять.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Двое зайцев потерялись.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Сколько до дому добрались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?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3571876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entury" pitchFamily="18" charset="0"/>
              </a:rPr>
              <a:t>5</a:t>
            </a:r>
            <a:r>
              <a:rPr lang="ru-RU" sz="4000" dirty="0" smtClean="0">
                <a:latin typeface="Century" pitchFamily="18" charset="0"/>
              </a:rPr>
              <a:t>-</a:t>
            </a:r>
            <a:r>
              <a:rPr lang="ru-RU" sz="4000" dirty="0" smtClean="0">
                <a:solidFill>
                  <a:srgbClr val="00B050"/>
                </a:solidFill>
                <a:latin typeface="Century" pitchFamily="18" charset="0"/>
              </a:rPr>
              <a:t>2</a:t>
            </a:r>
            <a:r>
              <a:rPr lang="ru-RU" sz="4000" dirty="0" smtClean="0">
                <a:latin typeface="Century" pitchFamily="18" charset="0"/>
              </a:rPr>
              <a:t>=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3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5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857760"/>
            <a:ext cx="1428760" cy="1654177"/>
          </a:xfrm>
          <a:prstGeom prst="rect">
            <a:avLst/>
          </a:prstGeom>
          <a:noFill/>
        </p:spPr>
      </p:pic>
      <p:pic>
        <p:nvPicPr>
          <p:cNvPr id="16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4714884"/>
            <a:ext cx="1500198" cy="1797053"/>
          </a:xfrm>
          <a:prstGeom prst="rect">
            <a:avLst/>
          </a:prstGeom>
          <a:noFill/>
        </p:spPr>
      </p:pic>
      <p:pic>
        <p:nvPicPr>
          <p:cNvPr id="17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357694"/>
            <a:ext cx="1643074" cy="2225681"/>
          </a:xfrm>
          <a:prstGeom prst="rect">
            <a:avLst/>
          </a:prstGeom>
          <a:noFill/>
        </p:spPr>
      </p:pic>
      <p:pic>
        <p:nvPicPr>
          <p:cNvPr id="18" name="Picture 11" descr="заяц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4643446"/>
            <a:ext cx="1325564" cy="1868490"/>
          </a:xfrm>
          <a:prstGeom prst="rect">
            <a:avLst/>
          </a:prstGeom>
          <a:noFill/>
        </p:spPr>
      </p:pic>
      <p:pic>
        <p:nvPicPr>
          <p:cNvPr id="19" name="Picture 11" descr="заяц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15206" y="4357694"/>
            <a:ext cx="1682754" cy="2225680"/>
          </a:xfrm>
          <a:prstGeom prst="rect">
            <a:avLst/>
          </a:prstGeom>
          <a:noFill/>
        </p:spPr>
      </p:pic>
      <p:pic>
        <p:nvPicPr>
          <p:cNvPr id="2050" name="Picture 2" descr="F:\картинки1\a2b16efda4be.pn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046681"/>
            <a:ext cx="8643998" cy="18113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11188" y="476250"/>
            <a:ext cx="8532812" cy="295275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Нам этот факт даёт понять,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F:\картинки1\5a64b432ad8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7010400" y="2276475"/>
            <a:ext cx="2133600" cy="4187825"/>
          </a:xfrm>
          <a:prstGeom prst="rect">
            <a:avLst/>
          </a:prstGeom>
          <a:noFill/>
        </p:spPr>
      </p:pic>
      <p:pic>
        <p:nvPicPr>
          <p:cNvPr id="3075" name="Picture 3" descr="F:\картинки1\post-33310-12258181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14620"/>
            <a:ext cx="3043241" cy="39751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5357826"/>
            <a:ext cx="1285884" cy="5572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6200000">
            <a:off x="5077499" y="5495269"/>
            <a:ext cx="560638" cy="285752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462126" y="5467568"/>
            <a:ext cx="564032" cy="344548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6200000" flipH="1">
            <a:off x="3964777" y="5393545"/>
            <a:ext cx="500066" cy="428628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4393405" y="5464983"/>
            <a:ext cx="500066" cy="285752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6200000" flipH="1">
            <a:off x="4714876" y="5500702"/>
            <a:ext cx="428628" cy="285752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818" y="1785926"/>
            <a:ext cx="428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04664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У Светы было пять конфет,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Но две из них отнял сосед.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Теперь у Светы посмотри,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Конфет осталось ровно … 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24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2780928"/>
            <a:ext cx="4223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Что значит вычесть и отнять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800" b="1" dirty="0" smtClean="0"/>
              <a:t>                 5 – 2 =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  <p:pic>
        <p:nvPicPr>
          <p:cNvPr id="9" name="Picture 23" descr="multik1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3214686"/>
            <a:ext cx="2857520" cy="3357586"/>
          </a:xfrm>
          <a:prstGeom prst="rect">
            <a:avLst/>
          </a:prstGeom>
          <a:noFill/>
        </p:spPr>
      </p:pic>
      <p:pic>
        <p:nvPicPr>
          <p:cNvPr id="10" name="Рисунок 25" descr="post-149122-125293296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0"/>
            <a:ext cx="2786050" cy="29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картинки1\44b92352e73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500702"/>
            <a:ext cx="9358346" cy="1643050"/>
          </a:xfrm>
          <a:prstGeom prst="rect">
            <a:avLst/>
          </a:prstGeom>
          <a:noFill/>
        </p:spPr>
      </p:pic>
      <p:pic>
        <p:nvPicPr>
          <p:cNvPr id="12" name="Picture 3" descr="F:\картинки1\14e453d9b9d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000232" cy="22145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47664" y="1124744"/>
            <a:ext cx="5995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 прогулку вышла кошка,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Потеряла два сапожка.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-Ух!- заухала сова.-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И без двух осталось…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" name="Picture 23" descr="multik1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5500702"/>
            <a:ext cx="1285884" cy="11429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00826" y="4429132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4-2=2</a:t>
            </a:r>
            <a:endParaRPr lang="ru-RU" sz="4000" b="1" dirty="0">
              <a:solidFill>
                <a:srgbClr val="C0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12372" y="2227185"/>
            <a:ext cx="565293" cy="793904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496"/>
            <a:ext cx="566738" cy="792162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714620"/>
            <a:ext cx="566738" cy="792162"/>
          </a:xfrm>
          <a:prstGeom prst="rect">
            <a:avLst/>
          </a:prstGeom>
          <a:noFill/>
        </p:spPr>
      </p:pic>
      <p:pic>
        <p:nvPicPr>
          <p:cNvPr id="5122" name="Picture 2" descr="F:\картинки1\36c838e9dbe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496"/>
            <a:ext cx="3428992" cy="40005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500042"/>
            <a:ext cx="5285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На сосне сидели белки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И бросали вниз тарелки.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Две разбили из восьми…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Что осталось? Отними!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1071546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8</a:t>
            </a:r>
            <a:r>
              <a:rPr lang="ru-RU" sz="3200" dirty="0" smtClean="0">
                <a:latin typeface="Calibri" pitchFamily="34" charset="0"/>
              </a:rPr>
              <a:t>-</a:t>
            </a:r>
            <a:r>
              <a:rPr lang="ru-RU" sz="3200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ru-RU" sz="3200" dirty="0" smtClean="0">
                <a:latin typeface="Calibri" pitchFamily="34" charset="0"/>
              </a:rPr>
              <a:t>=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6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C:\Documents and Settings\1\Мои документы\Мои рисунки\618957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3790947" cy="6334130"/>
          </a:xfrm>
          <a:prstGeom prst="rect">
            <a:avLst/>
          </a:prstGeom>
          <a:noFill/>
        </p:spPr>
      </p:pic>
      <p:pic>
        <p:nvPicPr>
          <p:cNvPr id="11" name="Picture 2" descr="F:\картинки1\a2b16efda4b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572008"/>
            <a:ext cx="5786446" cy="2285992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143248"/>
            <a:ext cx="214314" cy="434972"/>
          </a:xfrm>
          <a:prstGeom prst="rect">
            <a:avLst/>
          </a:prstGeom>
          <a:noFill/>
        </p:spPr>
      </p:pic>
      <p:pic>
        <p:nvPicPr>
          <p:cNvPr id="12" name="Picture 12" descr="белка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5500702"/>
            <a:ext cx="938213" cy="1150937"/>
          </a:xfrm>
          <a:prstGeom prst="rect">
            <a:avLst/>
          </a:prstGeom>
          <a:noFill/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85752" cy="363534"/>
          </a:xfrm>
          <a:prstGeom prst="rect">
            <a:avLst/>
          </a:prstGeom>
          <a:noFill/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071678"/>
            <a:ext cx="285752" cy="4349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928926" y="2428868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8</a:t>
            </a:r>
            <a:r>
              <a:rPr lang="ru-RU" sz="3600" b="1" dirty="0" smtClean="0">
                <a:latin typeface="Cambria" pitchFamily="18" charset="0"/>
              </a:rPr>
              <a:t>-</a:t>
            </a:r>
            <a:r>
              <a:rPr lang="ru-RU" sz="3600" b="1" dirty="0" smtClean="0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sz="3600" b="1" dirty="0" smtClean="0">
                <a:latin typeface="Cambria" pitchFamily="18" charset="0"/>
              </a:rPr>
              <a:t>=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6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7" descr="newy2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856831" y="1685925"/>
            <a:ext cx="1476375" cy="1876425"/>
          </a:xfrm>
          <a:prstGeom prst="rect">
            <a:avLst/>
          </a:prstGeom>
          <a:noFill/>
          <a:ln/>
        </p:spPr>
      </p:pic>
      <p:pic>
        <p:nvPicPr>
          <p:cNvPr id="2050" name="Picture 2" descr="C:\Documents and Settings\1\Мои документы\Мои рисунки\4aa534cbd92c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8572560" cy="6357951"/>
          </a:xfrm>
          <a:prstGeom prst="rect">
            <a:avLst/>
          </a:prstGeom>
          <a:noFill/>
        </p:spPr>
      </p:pic>
      <p:pic>
        <p:nvPicPr>
          <p:cNvPr id="12" name="Picture 13" descr="MCj0424752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5572140"/>
            <a:ext cx="1357322" cy="10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285728"/>
            <a:ext cx="33575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 Мишки на ёлке четыре игрушки.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Четыре  игрушки упали с макушки…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«Сколько игрушек осталось на ёлке?»-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Думал медведь, подметая осколки.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4 – 4 =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279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  Нам этот факт даёт понять,  </vt:lpstr>
      <vt:lpstr>Слайд 7</vt:lpstr>
      <vt:lpstr>Слайд 8</vt:lpstr>
      <vt:lpstr>Слайд 9</vt:lpstr>
      <vt:lpstr>Слайд 10</vt:lpstr>
      <vt:lpstr>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52</cp:revision>
  <dcterms:created xsi:type="dcterms:W3CDTF">2011-04-30T18:06:29Z</dcterms:created>
  <dcterms:modified xsi:type="dcterms:W3CDTF">2014-11-09T22:45:42Z</dcterms:modified>
</cp:coreProperties>
</file>