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8460-A9BA-4C38-9DAE-1E1E2EDABF2E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2460-AA03-4D25-B39F-28FFCDF2E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8460-A9BA-4C38-9DAE-1E1E2EDABF2E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2460-AA03-4D25-B39F-28FFCDF2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8460-A9BA-4C38-9DAE-1E1E2EDABF2E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2460-AA03-4D25-B39F-28FFCDF2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8460-A9BA-4C38-9DAE-1E1E2EDABF2E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2460-AA03-4D25-B39F-28FFCDF2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8460-A9BA-4C38-9DAE-1E1E2EDABF2E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8F42460-AA03-4D25-B39F-28FFCDF2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8460-A9BA-4C38-9DAE-1E1E2EDABF2E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2460-AA03-4D25-B39F-28FFCDF2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8460-A9BA-4C38-9DAE-1E1E2EDABF2E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2460-AA03-4D25-B39F-28FFCDF2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8460-A9BA-4C38-9DAE-1E1E2EDABF2E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2460-AA03-4D25-B39F-28FFCDF2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8460-A9BA-4C38-9DAE-1E1E2EDABF2E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2460-AA03-4D25-B39F-28FFCDF2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8460-A9BA-4C38-9DAE-1E1E2EDABF2E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2460-AA03-4D25-B39F-28FFCDF2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8460-A9BA-4C38-9DAE-1E1E2EDABF2E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2460-AA03-4D25-B39F-28FFCDF2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6B8460-A9BA-4C38-9DAE-1E1E2EDABF2E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F42460-AA03-4D25-B39F-28FFCDF2E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search?q=&#1089;&#1086;&#1083;&#1085;&#1099;&#1096;&#1082;&#1086;-" TargetMode="External"/><Relationship Id="rId5" Type="http://schemas.openxmlformats.org/officeDocument/2006/relationships/hyperlink" Target="https://www.google.ru/webhp?source=search_app&amp;gfe_rd=cr&amp;ei=3DTaU_qsBM-ANNvzgVg&amp;gws_rd=ssl#newwindow=1&amp;q=%D0%BF%D1%80%D0%BE%D1%81%D1%82%D1%8B%D0%B5+%D1%80%D0%B0%D1%81%D0%BA%D1%80%D0%B0%D1%81%D0%BA%D0%B8+%D0%B4%D0%BB%D1%8F+%D1%81%D0%B0%D0%BC%D1%8B%D1%85+%D0%BC%D0%B0%D0%BB%D0%B5%D0%BD%D1%8C%D0%BA%D0%B8%D1%85 - &#1088;&#1072;&#1089;&#1082;&#1088;&#1072;&#1089;&#1082;&#1072;" TargetMode="External"/><Relationship Id="rId4" Type="http://schemas.openxmlformats.org/officeDocument/2006/relationships/hyperlink" Target="https://www.google.ru/search?newwindow=1&amp;tbm=isch&amp;source=univ&amp;sa=X&amp;ei=2DPaU6nwHcP8ygO_oIEg&amp;ved=0CCYQsAQ&amp;b-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Sea_animation_by_papuzk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9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84984"/>
            <a:ext cx="3672408" cy="2830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4797152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Автор: Пронюшкина Светлана Николаевна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МБОУ  СОШ № 31 им. </a:t>
            </a:r>
            <a:r>
              <a:rPr lang="ru-RU" sz="2000" dirty="0" err="1" smtClean="0">
                <a:solidFill>
                  <a:srgbClr val="002060"/>
                </a:solidFill>
              </a:rPr>
              <a:t>В.П.Храмченко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г.Тулы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9172" y="980728"/>
            <a:ext cx="71220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Тренажёр-раскраска по математике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«Морское путешествие»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3-4 класс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3429000"/>
            <a:ext cx="3260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Умножение в пределах 1000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Устные приёмы.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87420499_large_sonce_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0"/>
            <a:ext cx="1475656" cy="141492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Sea_animation_by_papuzk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8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2" y="371475"/>
            <a:ext cx="7800975" cy="6115050"/>
          </a:xfrm>
          <a:prstGeom prst="rect">
            <a:avLst/>
          </a:prstGeom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6012160" y="2492896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840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308304" y="3645024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720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516216" y="5157192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910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980728"/>
            <a:ext cx="1604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120x7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87420499_large_sonce_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0"/>
            <a:ext cx="1619672" cy="1553012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Sea_animation_by_papuzk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9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2" y="371475"/>
            <a:ext cx="7800975" cy="6115050"/>
          </a:xfrm>
          <a:prstGeom prst="rect">
            <a:avLst/>
          </a:prstGeom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6012160" y="2492896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700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7452320" y="3861048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800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228184" y="5229200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850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764704"/>
            <a:ext cx="1604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150x6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87420499_large_sonce_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0"/>
            <a:ext cx="1619672" cy="1553012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Sea_animation_by_papuzk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9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0"/>
            <a:ext cx="7800975" cy="6115050"/>
          </a:xfrm>
          <a:prstGeom prst="rect">
            <a:avLst/>
          </a:prstGeom>
        </p:spPr>
      </p:pic>
      <p:sp>
        <p:nvSpPr>
          <p:cNvPr id="15" name="Овальная выноска 14"/>
          <p:cNvSpPr/>
          <p:nvPr/>
        </p:nvSpPr>
        <p:spPr>
          <a:xfrm>
            <a:off x="5004048" y="980728"/>
            <a:ext cx="3744416" cy="2808312"/>
          </a:xfrm>
          <a:prstGeom prst="wedgeEllipseCallout">
            <a:avLst>
              <a:gd name="adj1" fmla="val -88828"/>
              <a:gd name="adj2" fmla="val 58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Молодец!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6" name="Рисунок 15" descr="87420499_large_sonce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0"/>
            <a:ext cx="1619672" cy="1553012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Sea_animation_by_papuzk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9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717032"/>
            <a:ext cx="3610318" cy="2830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548680"/>
            <a:ext cx="29678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Источники: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268760"/>
            <a:ext cx="80648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50" u="sng" dirty="0" smtClean="0">
                <a:hlinkClick r:id="rId4"/>
              </a:rPr>
              <a:t>https://www.google.ru/search?newwindow=1&amp;tbm=isch&amp;source=univ&amp;sa=X&amp;ei=2DPaU6nwHcP8ygO_oIEg&amp;ved=0CCYQsAQ&amp;b-</a:t>
            </a:r>
            <a:r>
              <a:rPr lang="ru-RU" sz="2050" u="sng" dirty="0" smtClean="0"/>
              <a:t> </a:t>
            </a:r>
            <a:r>
              <a:rPr lang="ru-RU" sz="2050" dirty="0" smtClean="0"/>
              <a:t> фон</a:t>
            </a:r>
          </a:p>
          <a:p>
            <a:endParaRPr lang="ru-RU" sz="2050" dirty="0" smtClean="0"/>
          </a:p>
          <a:p>
            <a:r>
              <a:rPr lang="ru-RU" sz="2050" u="sng" dirty="0" smtClean="0">
                <a:hlinkClick r:id="rId5"/>
              </a:rPr>
              <a:t>https://www.google.ru/webhp?source=search_app&amp;gfe_rd=cr&amp;ei=3DTaU_qsBM-ANNvzgVg&amp;gws_rd=ssl#neww-  раскраска</a:t>
            </a:r>
            <a:endParaRPr lang="ru-RU" sz="2050" u="sng" dirty="0" smtClean="0"/>
          </a:p>
          <a:p>
            <a:endParaRPr lang="ru-RU" sz="2050" dirty="0" smtClean="0"/>
          </a:p>
          <a:p>
            <a:r>
              <a:rPr lang="ru-RU" sz="2050" u="sng" dirty="0" smtClean="0">
                <a:hlinkClick r:id="rId6"/>
              </a:rPr>
              <a:t>https://www.google.ru/search?q=солнышко-</a:t>
            </a:r>
            <a:r>
              <a:rPr lang="ru-RU" sz="2050" dirty="0" smtClean="0"/>
              <a:t> солнышко</a:t>
            </a:r>
          </a:p>
          <a:p>
            <a:endParaRPr lang="ru-RU" sz="205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Sea_animation_by_papuzk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32656"/>
            <a:ext cx="4608511" cy="5489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836712"/>
            <a:ext cx="1604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130</a:t>
            </a:r>
            <a:r>
              <a:rPr lang="en-US" sz="4400" dirty="0" smtClean="0">
                <a:solidFill>
                  <a:srgbClr val="002060"/>
                </a:solidFill>
              </a:rPr>
              <a:t>x5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868144" y="2132856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650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7452320" y="3573016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550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940152" y="5013176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750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87420499_large_sonce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0"/>
            <a:ext cx="1475656" cy="141492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Sea_animation_by_papuzk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1 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204248"/>
            <a:ext cx="7272808" cy="5701029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6012160" y="2132856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620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084168" y="5301208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720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452320" y="3501008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640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87420499_large_sonce_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0"/>
            <a:ext cx="1619672" cy="15530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4048" y="548680"/>
            <a:ext cx="1604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120</a:t>
            </a:r>
            <a:r>
              <a:rPr lang="en-US" sz="4400" dirty="0" smtClean="0">
                <a:solidFill>
                  <a:srgbClr val="002060"/>
                </a:solidFill>
              </a:rPr>
              <a:t>x6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Sea_animation_by_papuzk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2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2" y="371475"/>
            <a:ext cx="7800975" cy="6115050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5868144" y="1844824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960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308304" y="3140968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660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228184" y="4869160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640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476672"/>
            <a:ext cx="1604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220</a:t>
            </a:r>
            <a:r>
              <a:rPr lang="en-US" sz="4400" dirty="0" smtClean="0">
                <a:solidFill>
                  <a:srgbClr val="002060"/>
                </a:solidFill>
              </a:rPr>
              <a:t>x3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87420499_large_sonce_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0"/>
            <a:ext cx="1619672" cy="1553012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Sea_animation_by_papuzk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3ф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2" y="371475"/>
            <a:ext cx="7800975" cy="6115050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6084168" y="2276872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550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732240" y="5013176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555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380312" y="3573016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455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836712"/>
            <a:ext cx="1583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110</a:t>
            </a:r>
            <a:r>
              <a:rPr lang="en-US" sz="4400" dirty="0" smtClean="0">
                <a:solidFill>
                  <a:srgbClr val="002060"/>
                </a:solidFill>
              </a:rPr>
              <a:t>x5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87420499_large_sonce_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0"/>
            <a:ext cx="1619672" cy="1553012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Sea_animation_by_papuzk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4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2" y="371475"/>
            <a:ext cx="7800975" cy="6115050"/>
          </a:xfrm>
          <a:prstGeom prst="rect">
            <a:avLst/>
          </a:prstGeom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6012160" y="2492896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940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7164288" y="3861048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1060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156176" y="5157192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1020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764704"/>
            <a:ext cx="1604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340x3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87420499_large_sonce_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0"/>
            <a:ext cx="1619672" cy="1553012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Sea_animation_by_papuzk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5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2" y="371475"/>
            <a:ext cx="7800975" cy="6115050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6012160" y="2492896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1040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516216" y="4797152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840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380312" y="3573016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820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692696"/>
            <a:ext cx="1604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420x2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87420499_large_sonce_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0"/>
            <a:ext cx="1619672" cy="1553012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Sea_animation_by_papuzk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6ф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2" y="371475"/>
            <a:ext cx="7800975" cy="6115050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6012160" y="2492896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760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452320" y="3717032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720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372200" y="5229200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660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692696"/>
            <a:ext cx="1604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180x4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87420499_large_sonce_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0"/>
            <a:ext cx="1619672" cy="1553012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Sea_animation_by_papuzk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7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2" y="371475"/>
            <a:ext cx="7800975" cy="6115050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6084168" y="2204864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1010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452320" y="3501008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1050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56176" y="4869160"/>
            <a:ext cx="1512168" cy="8286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1100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692696"/>
            <a:ext cx="1604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220x5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87420499_large_sonce_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0"/>
            <a:ext cx="1619672" cy="1553012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395</TotalTime>
  <Words>93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41</cp:revision>
  <dcterms:created xsi:type="dcterms:W3CDTF">2014-07-30T13:25:20Z</dcterms:created>
  <dcterms:modified xsi:type="dcterms:W3CDTF">2014-07-31T14:25:16Z</dcterms:modified>
</cp:coreProperties>
</file>