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74E8-CD03-47EA-8DB5-8610BFE9824C}" type="datetimeFigureOut">
              <a:rPr lang="ru-RU" smtClean="0"/>
              <a:pPr/>
              <a:t>01.08.2014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020A-D371-4498-A43A-9E73C197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74E8-CD03-47EA-8DB5-8610BFE9824C}" type="datetimeFigureOut">
              <a:rPr lang="ru-RU" smtClean="0"/>
              <a:pPr/>
              <a:t>01.08.2014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020A-D371-4498-A43A-9E73C197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74E8-CD03-47EA-8DB5-8610BFE9824C}" type="datetimeFigureOut">
              <a:rPr lang="ru-RU" smtClean="0"/>
              <a:pPr/>
              <a:t>01.08.2014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020A-D371-4498-A43A-9E73C197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74E8-CD03-47EA-8DB5-8610BFE9824C}" type="datetimeFigureOut">
              <a:rPr lang="ru-RU" smtClean="0"/>
              <a:pPr/>
              <a:t>01.08.2014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020A-D371-4498-A43A-9E73C197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74E8-CD03-47EA-8DB5-8610BFE9824C}" type="datetimeFigureOut">
              <a:rPr lang="ru-RU" smtClean="0"/>
              <a:pPr/>
              <a:t>01.08.2014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020A-D371-4498-A43A-9E73C197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74E8-CD03-47EA-8DB5-8610BFE9824C}" type="datetimeFigureOut">
              <a:rPr lang="ru-RU" smtClean="0"/>
              <a:pPr/>
              <a:t>01.08.2014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020A-D371-4498-A43A-9E73C197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74E8-CD03-47EA-8DB5-8610BFE9824C}" type="datetimeFigureOut">
              <a:rPr lang="ru-RU" smtClean="0"/>
              <a:pPr/>
              <a:t>01.08.2014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020A-D371-4498-A43A-9E73C197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74E8-CD03-47EA-8DB5-8610BFE9824C}" type="datetimeFigureOut">
              <a:rPr lang="ru-RU" smtClean="0"/>
              <a:pPr/>
              <a:t>01.08.2014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020A-D371-4498-A43A-9E73C197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74E8-CD03-47EA-8DB5-8610BFE9824C}" type="datetimeFigureOut">
              <a:rPr lang="ru-RU" smtClean="0"/>
              <a:pPr/>
              <a:t>01.08.2014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020A-D371-4498-A43A-9E73C197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74E8-CD03-47EA-8DB5-8610BFE9824C}" type="datetimeFigureOut">
              <a:rPr lang="ru-RU" smtClean="0"/>
              <a:pPr/>
              <a:t>01.08.2014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020A-D371-4498-A43A-9E73C197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74E8-CD03-47EA-8DB5-8610BFE9824C}" type="datetimeFigureOut">
              <a:rPr lang="ru-RU" smtClean="0"/>
              <a:pPr/>
              <a:t>01.08.2014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020A-D371-4498-A43A-9E73C197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774E8-CD03-47EA-8DB5-8610BFE9824C}" type="datetimeFigureOut">
              <a:rPr lang="ru-RU" smtClean="0"/>
              <a:pPr/>
              <a:t>01.08.2014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2020A-D371-4498-A43A-9E73C197A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oogle.ru/webhp?source=search_app&amp;gfe_rd=cr&amp;ei=3DTaU_qsBM-ANNvzgVg&amp;gws_rd=ssl#newwindow=1&amp;q=%D0%BF%D1%80%D0%BE%D1%81%D1%82%D1%8B%D0%B5+%D1%80%D0%B0%D1%81%D0%BA%D1%80%D0%B0%D1%81%D0%BA%D0%B8+%D0%B4%D0%BB%D1%8F+%D1%81%D0%B0%D0%BC%D1%8B%D1%85+%D0%BC%D0%B0%D0%BB%D0%B5%D0%BD%D1%8C%D0%BA%D0%B8%D1%85 - &#1088;&#1072;&#1089;&#1082;&#1088;&#1072;&#1089;&#1082;&#1072;" TargetMode="External"/><Relationship Id="rId4" Type="http://schemas.openxmlformats.org/officeDocument/2006/relationships/hyperlink" Target="https://www.google.ru/search?newwindow=1&amp;tbm=isch&amp;source=univ&amp;sa=X&amp;ei=2DPaU6nwHcP8ygO_oIEg&amp;ved=0CCYQsAQ&amp;b-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oogle.ru/webhp?source=search_app&amp;gfe_rd=cr&amp;ei=3DTaU_qsBM-ANNvzgVg&amp;gws_rd=ssl#newwindow=1&amp;q=%D0%BF%D1%80%D0%BE%D1%81%D1%82%D1%8B%D0%B5+%D1%80%D0%B0%D1%81%D0%BA%D1%80%D0%B0%D1%81%D0%BA%D0%B8+%D0%B4%D0%BB%D1%8F+%D1%81%D0%B0%D0%BC%D1%8B%D1%85+%D0%BC%D0%B0%D0%BB%D0%B5%D0%BD%D1%8C%D0%BA%D0%B8%D1%85 - &#1088;&#1072;&#1089;&#1082;&#1088;&#1072;&#1089;&#1082;&#1072;" TargetMode="External"/><Relationship Id="rId4" Type="http://schemas.openxmlformats.org/officeDocument/2006/relationships/hyperlink" Target="https://www.google.ru/search?newwindow=1&amp;tbm=isch&amp;source=univ&amp;sa=X&amp;ei=2DPaU6nwHcP8ygO_oIEg&amp;ved=0CCYQsAQ&amp;b-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69063510_01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31762"/>
            <a:ext cx="9144000" cy="6989762"/>
          </a:xfrm>
          <a:prstGeom prst="rect">
            <a:avLst/>
          </a:prstGeom>
        </p:spPr>
      </p:pic>
      <p:pic>
        <p:nvPicPr>
          <p:cNvPr id="7" name="Picture 4" descr="C:\Users\Sveta\Pictures\картинки\Новая папка\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861048"/>
            <a:ext cx="3744416" cy="271844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483768" y="1772816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hlinkClick r:id="rId4"/>
              </a:rPr>
              <a:t>https://www.google.ru/search?newwindow=1&amp;tbm=isch&amp;source=univ&amp;sa=X&amp;ei=2DPaU6nwHcP8ygO_oIEg&amp;ved=0CCYQsAQ&amp;b-</a:t>
            </a:r>
            <a:r>
              <a:rPr lang="ru-RU" u="sng" dirty="0" smtClean="0"/>
              <a:t> </a:t>
            </a:r>
            <a:r>
              <a:rPr lang="ru-RU" dirty="0" smtClean="0"/>
              <a:t> фон</a:t>
            </a:r>
          </a:p>
          <a:p>
            <a:endParaRPr lang="ru-RU" dirty="0" smtClean="0"/>
          </a:p>
          <a:p>
            <a:r>
              <a:rPr lang="ru-RU" u="sng" dirty="0" smtClean="0">
                <a:hlinkClick r:id="rId5"/>
              </a:rPr>
              <a:t>https://www.google.ru/webhp?source=search_app&amp;gfe_rd=cr&amp;ei=3DTaU_qsBM-ANNvzgVg&amp;gws_rd=ssl#neww-  раскраска</a:t>
            </a:r>
            <a:endParaRPr lang="ru-RU" u="sng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987824" y="548680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Источники:</a:t>
            </a:r>
          </a:p>
        </p:txBody>
      </p:sp>
      <p:pic>
        <p:nvPicPr>
          <p:cNvPr id="10" name="Рисунок 9" descr="1369063510_01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31762"/>
            <a:ext cx="9144000" cy="698976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195736" y="0"/>
            <a:ext cx="59046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Тренажёр-раскраска по </a:t>
            </a:r>
            <a:r>
              <a:rPr lang="ru-RU" sz="4000" dirty="0" smtClean="0">
                <a:solidFill>
                  <a:srgbClr val="002060"/>
                </a:solidFill>
              </a:rPr>
              <a:t>русскому языку «Черепашка»</a:t>
            </a:r>
            <a:endParaRPr lang="ru-RU" sz="4000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3-4 </a:t>
            </a:r>
            <a:r>
              <a:rPr lang="ru-RU" sz="4000" dirty="0" smtClean="0">
                <a:solidFill>
                  <a:srgbClr val="002060"/>
                </a:solidFill>
              </a:rPr>
              <a:t>класс по теме «Безударная гласная»</a:t>
            </a:r>
            <a:endParaRPr lang="ru-RU" sz="4000" dirty="0" smtClean="0">
              <a:solidFill>
                <a:srgbClr val="002060"/>
              </a:solidFill>
            </a:endParaRPr>
          </a:p>
          <a:p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07704" y="5085184"/>
            <a:ext cx="59065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Автор: Пронюшкина Светлана Николаевна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учитель начальных классов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МБОУ  СОШ № 31 им. </a:t>
            </a:r>
            <a:r>
              <a:rPr lang="ru-RU" sz="2000" dirty="0" err="1" smtClean="0">
                <a:solidFill>
                  <a:srgbClr val="002060"/>
                </a:solidFill>
              </a:rPr>
              <a:t>В.П.Храмченко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г.Тулы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3" name="Picture 4" descr="C:\Users\Sveta\Pictures\картинки\Новая папка\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356992"/>
            <a:ext cx="2295872" cy="1666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69063510_01-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31762"/>
            <a:ext cx="9144000" cy="6989762"/>
          </a:xfrm>
          <a:prstGeom prst="rect">
            <a:avLst/>
          </a:prstGeom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6876256" y="2132856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699792" y="548680"/>
            <a:ext cx="5328592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err="1" smtClean="0">
                <a:solidFill>
                  <a:srgbClr val="002060"/>
                </a:solidFill>
              </a:rPr>
              <a:t>зм</a:t>
            </a:r>
            <a:r>
              <a:rPr lang="ru-RU" sz="5400" dirty="0" smtClean="0">
                <a:solidFill>
                  <a:srgbClr val="002060"/>
                </a:solidFill>
              </a:rPr>
              <a:t>…</a:t>
            </a:r>
            <a:r>
              <a:rPr lang="ru-RU" sz="5400" dirty="0" err="1" smtClean="0">
                <a:solidFill>
                  <a:srgbClr val="002060"/>
                </a:solidFill>
              </a:rPr>
              <a:t>иный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4288" y="2060849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е</a:t>
            </a:r>
            <a:endParaRPr lang="ru-RU" sz="6000" dirty="0">
              <a:solidFill>
                <a:srgbClr val="002060"/>
              </a:solidFill>
            </a:endParaRPr>
          </a:p>
        </p:txBody>
      </p:sp>
      <p:pic>
        <p:nvPicPr>
          <p:cNvPr id="8194" name="Picture 2" descr="C:\Users\Sveta\Pictures\картинки\Новая папка\8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2348880"/>
            <a:ext cx="5256584" cy="3816280"/>
          </a:xfrm>
          <a:prstGeom prst="rect">
            <a:avLst/>
          </a:prstGeom>
          <a:noFill/>
        </p:spPr>
      </p:pic>
      <p:sp>
        <p:nvSpPr>
          <p:cNvPr id="11" name="Блок-схема: альтернативный процесс 10"/>
          <p:cNvSpPr/>
          <p:nvPr/>
        </p:nvSpPr>
        <p:spPr>
          <a:xfrm>
            <a:off x="6948264" y="4509120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и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69063510_01-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31762"/>
            <a:ext cx="9144000" cy="6989762"/>
          </a:xfrm>
          <a:prstGeom prst="rect">
            <a:avLst/>
          </a:prstGeom>
        </p:spPr>
      </p:pic>
      <p:sp>
        <p:nvSpPr>
          <p:cNvPr id="8" name="Блок-схема: альтернативный процесс 7"/>
          <p:cNvSpPr/>
          <p:nvPr/>
        </p:nvSpPr>
        <p:spPr>
          <a:xfrm>
            <a:off x="2699792" y="548680"/>
            <a:ext cx="5328592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err="1" smtClean="0">
                <a:solidFill>
                  <a:srgbClr val="002060"/>
                </a:solidFill>
              </a:rPr>
              <a:t>удл</a:t>
            </a:r>
            <a:r>
              <a:rPr lang="ru-RU" sz="5400" dirty="0" smtClean="0">
                <a:solidFill>
                  <a:srgbClr val="002060"/>
                </a:solidFill>
              </a:rPr>
              <a:t>…</a:t>
            </a:r>
            <a:r>
              <a:rPr lang="ru-RU" sz="5400" dirty="0" err="1" smtClean="0">
                <a:solidFill>
                  <a:srgbClr val="002060"/>
                </a:solidFill>
              </a:rPr>
              <a:t>нять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948264" y="4509120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и</a:t>
            </a:r>
            <a:endParaRPr lang="ru-RU" sz="6000" dirty="0">
              <a:solidFill>
                <a:srgbClr val="002060"/>
              </a:solidFill>
            </a:endParaRPr>
          </a:p>
        </p:txBody>
      </p:sp>
      <p:pic>
        <p:nvPicPr>
          <p:cNvPr id="9218" name="Picture 2" descr="C:\Users\Sveta\Pictures\картинки\Новая папка\9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2420888"/>
            <a:ext cx="5112568" cy="3711725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7236296" y="2564904"/>
            <a:ext cx="120243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е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69063510_01-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31762"/>
            <a:ext cx="9144000" cy="6989762"/>
          </a:xfrm>
          <a:prstGeom prst="rect">
            <a:avLst/>
          </a:prstGeom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6876256" y="2132856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699792" y="548680"/>
            <a:ext cx="5328592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пот…плеть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4288" y="2060849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е</a:t>
            </a:r>
            <a:endParaRPr lang="ru-RU" sz="6000" dirty="0">
              <a:solidFill>
                <a:srgbClr val="002060"/>
              </a:solidFill>
            </a:endParaRPr>
          </a:p>
        </p:txBody>
      </p:sp>
      <p:pic>
        <p:nvPicPr>
          <p:cNvPr id="10244" name="Picture 4" descr="C:\Users\Sveta\Pictures\картинки\Новая папка\а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2420888"/>
            <a:ext cx="5040560" cy="3659447"/>
          </a:xfrm>
          <a:prstGeom prst="rect">
            <a:avLst/>
          </a:prstGeom>
          <a:noFill/>
        </p:spPr>
      </p:pic>
      <p:sp>
        <p:nvSpPr>
          <p:cNvPr id="11" name="Блок-схема: альтернативный процесс 10"/>
          <p:cNvSpPr/>
          <p:nvPr/>
        </p:nvSpPr>
        <p:spPr>
          <a:xfrm>
            <a:off x="6948264" y="4509120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и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69063510_01-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31762"/>
            <a:ext cx="9144000" cy="6989762"/>
          </a:xfrm>
          <a:prstGeom prst="rect">
            <a:avLst/>
          </a:prstGeom>
        </p:spPr>
      </p:pic>
      <p:pic>
        <p:nvPicPr>
          <p:cNvPr id="5" name="Picture 4" descr="C:\Users\Sveta\Pictures\картинки\Новая папка\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636912"/>
            <a:ext cx="5040560" cy="3659447"/>
          </a:xfrm>
          <a:prstGeom prst="rect">
            <a:avLst/>
          </a:prstGeom>
          <a:noFill/>
        </p:spPr>
      </p:pic>
      <p:sp>
        <p:nvSpPr>
          <p:cNvPr id="7" name="Солнце 6"/>
          <p:cNvSpPr/>
          <p:nvPr/>
        </p:nvSpPr>
        <p:spPr>
          <a:xfrm>
            <a:off x="2267744" y="-315416"/>
            <a:ext cx="6084168" cy="410445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Молодец!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69063510_01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31762"/>
            <a:ext cx="9144000" cy="6989762"/>
          </a:xfrm>
          <a:prstGeom prst="rect">
            <a:avLst/>
          </a:prstGeom>
        </p:spPr>
      </p:pic>
      <p:pic>
        <p:nvPicPr>
          <p:cNvPr id="7" name="Picture 4" descr="C:\Users\Sveta\Pictures\картинки\Новая папка\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861048"/>
            <a:ext cx="3744416" cy="271844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483768" y="1772816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hlinkClick r:id="rId4"/>
              </a:rPr>
              <a:t>https://www.google.ru/search?newwindow=1&amp;tbm=isch&amp;source=univ&amp;sa=X&amp;ei=2DPaU6nwHcP8ygO_oIEg&amp;ved=0CCYQsAQ&amp;b-</a:t>
            </a:r>
            <a:r>
              <a:rPr lang="ru-RU" u="sng" dirty="0" smtClean="0"/>
              <a:t> </a:t>
            </a:r>
            <a:r>
              <a:rPr lang="ru-RU" dirty="0" smtClean="0"/>
              <a:t> фон</a:t>
            </a:r>
          </a:p>
          <a:p>
            <a:endParaRPr lang="ru-RU" dirty="0" smtClean="0"/>
          </a:p>
          <a:p>
            <a:r>
              <a:rPr lang="ru-RU" u="sng" dirty="0" smtClean="0">
                <a:hlinkClick r:id="rId5"/>
              </a:rPr>
              <a:t>https://www.google.ru/webhp?source=search_app&amp;gfe_rd=cr&amp;ei=3DTaU_qsBM-ANNvzgVg&amp;gws_rd=ssl#neww-  раскраска</a:t>
            </a:r>
            <a:endParaRPr lang="ru-RU" u="sng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987824" y="548680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Источники: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69063510_01-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31762"/>
            <a:ext cx="9144000" cy="6989762"/>
          </a:xfrm>
          <a:prstGeom prst="rect">
            <a:avLst/>
          </a:prstGeom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6876256" y="2132856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699792" y="548680"/>
            <a:ext cx="5328592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err="1" smtClean="0">
                <a:solidFill>
                  <a:srgbClr val="002060"/>
                </a:solidFill>
              </a:rPr>
              <a:t>вздр</a:t>
            </a:r>
            <a:r>
              <a:rPr lang="ru-RU" sz="5400" dirty="0" smtClean="0">
                <a:solidFill>
                  <a:srgbClr val="002060"/>
                </a:solidFill>
              </a:rPr>
              <a:t>…</a:t>
            </a:r>
            <a:r>
              <a:rPr lang="ru-RU" sz="5400" dirty="0" err="1" smtClean="0">
                <a:solidFill>
                  <a:srgbClr val="002060"/>
                </a:solidFill>
              </a:rPr>
              <a:t>мнуть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4288" y="2060849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е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948264" y="4509120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и</a:t>
            </a:r>
            <a:endParaRPr lang="ru-RU" sz="6000" dirty="0">
              <a:solidFill>
                <a:srgbClr val="002060"/>
              </a:solidFill>
            </a:endParaRPr>
          </a:p>
        </p:txBody>
      </p:sp>
      <p:pic>
        <p:nvPicPr>
          <p:cNvPr id="11" name="Рисунок 10" descr="52-raskraska н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2409214"/>
            <a:ext cx="5112568" cy="371172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69063510_01-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31762"/>
            <a:ext cx="9144000" cy="6989762"/>
          </a:xfrm>
          <a:prstGeom prst="rect">
            <a:avLst/>
          </a:prstGeom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6876256" y="2132856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699792" y="548680"/>
            <a:ext cx="5328592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д…</a:t>
            </a:r>
            <a:r>
              <a:rPr lang="ru-RU" sz="5400" dirty="0" err="1" smtClean="0">
                <a:solidFill>
                  <a:srgbClr val="002060"/>
                </a:solidFill>
              </a:rPr>
              <a:t>вчата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2060848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  е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948264" y="4509120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и</a:t>
            </a:r>
            <a:endParaRPr lang="ru-RU" sz="6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Sveta\Pictures\простые раскраски\Новая папка\1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2348880"/>
            <a:ext cx="5157598" cy="374441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69063510_01-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31762"/>
            <a:ext cx="9144000" cy="6989762"/>
          </a:xfrm>
          <a:prstGeom prst="rect">
            <a:avLst/>
          </a:prstGeom>
        </p:spPr>
      </p:pic>
      <p:sp>
        <p:nvSpPr>
          <p:cNvPr id="8" name="Блок-схема: альтернативный процесс 7"/>
          <p:cNvSpPr/>
          <p:nvPr/>
        </p:nvSpPr>
        <p:spPr>
          <a:xfrm>
            <a:off x="2699792" y="548680"/>
            <a:ext cx="5328592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с…</a:t>
            </a:r>
            <a:r>
              <a:rPr lang="ru-RU" sz="5400" dirty="0" err="1" smtClean="0">
                <a:solidFill>
                  <a:srgbClr val="002060"/>
                </a:solidFill>
              </a:rPr>
              <a:t>нячок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2280" y="1700808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  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948264" y="4509120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и</a:t>
            </a:r>
            <a:endParaRPr lang="ru-RU" sz="60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Sveta\Pictures\картинки\Новая папка\2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2420888"/>
            <a:ext cx="5112568" cy="371172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020272" y="2420889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  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36296" y="2564904"/>
            <a:ext cx="120243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е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69063510_01-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31762"/>
            <a:ext cx="9144000" cy="6989762"/>
          </a:xfrm>
          <a:prstGeom prst="rect">
            <a:avLst/>
          </a:prstGeom>
        </p:spPr>
      </p:pic>
      <p:sp>
        <p:nvSpPr>
          <p:cNvPr id="8" name="Блок-схема: альтернативный процесс 7"/>
          <p:cNvSpPr/>
          <p:nvPr/>
        </p:nvSpPr>
        <p:spPr>
          <a:xfrm>
            <a:off x="2699792" y="548680"/>
            <a:ext cx="5328592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ст…</a:t>
            </a:r>
            <a:r>
              <a:rPr lang="ru-RU" sz="5400" dirty="0" err="1" smtClean="0">
                <a:solidFill>
                  <a:srgbClr val="002060"/>
                </a:solidFill>
              </a:rPr>
              <a:t>кловар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Sveta\Pictures\картинки\Новая папка\3ф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2276872"/>
            <a:ext cx="5357607" cy="3889623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7236296" y="2564904"/>
            <a:ext cx="120243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е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6948264" y="4509120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и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69063510_01-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31762"/>
            <a:ext cx="9144000" cy="6989762"/>
          </a:xfrm>
          <a:prstGeom prst="rect">
            <a:avLst/>
          </a:prstGeom>
        </p:spPr>
      </p:pic>
      <p:sp>
        <p:nvSpPr>
          <p:cNvPr id="8" name="Блок-схема: альтернативный процесс 7"/>
          <p:cNvSpPr/>
          <p:nvPr/>
        </p:nvSpPr>
        <p:spPr>
          <a:xfrm>
            <a:off x="2699792" y="548680"/>
            <a:ext cx="5328592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р…</a:t>
            </a:r>
            <a:r>
              <a:rPr lang="ru-RU" sz="5400" dirty="0" err="1" smtClean="0">
                <a:solidFill>
                  <a:srgbClr val="002060"/>
                </a:solidFill>
              </a:rPr>
              <a:t>тмичность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948264" y="4509120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и</a:t>
            </a:r>
            <a:endParaRPr lang="ru-RU" sz="60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Sveta\Pictures\картинки\Новая папка\4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2309420"/>
            <a:ext cx="5328592" cy="3868557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7236296" y="2564904"/>
            <a:ext cx="120243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е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69063510_01-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31762"/>
            <a:ext cx="9144000" cy="6989762"/>
          </a:xfrm>
          <a:prstGeom prst="rect">
            <a:avLst/>
          </a:prstGeom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6876256" y="2132856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699792" y="548680"/>
            <a:ext cx="5328592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кол…</a:t>
            </a:r>
            <a:r>
              <a:rPr lang="ru-RU" sz="5400" dirty="0" err="1" smtClean="0">
                <a:solidFill>
                  <a:srgbClr val="002060"/>
                </a:solidFill>
              </a:rPr>
              <a:t>сница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4288" y="2060849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е</a:t>
            </a:r>
            <a:endParaRPr lang="ru-RU" sz="6000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Users\Sveta\Pictures\картинки\Новая папка\5ф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2276872"/>
            <a:ext cx="5328592" cy="3868557"/>
          </a:xfrm>
          <a:prstGeom prst="rect">
            <a:avLst/>
          </a:prstGeom>
          <a:noFill/>
        </p:spPr>
      </p:pic>
      <p:sp>
        <p:nvSpPr>
          <p:cNvPr id="11" name="Блок-схема: альтернативный процесс 10"/>
          <p:cNvSpPr/>
          <p:nvPr/>
        </p:nvSpPr>
        <p:spPr>
          <a:xfrm>
            <a:off x="6948264" y="4509120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и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69063510_01-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31762"/>
            <a:ext cx="9144000" cy="6989762"/>
          </a:xfrm>
          <a:prstGeom prst="rect">
            <a:avLst/>
          </a:prstGeom>
        </p:spPr>
      </p:pic>
      <p:sp>
        <p:nvSpPr>
          <p:cNvPr id="8" name="Блок-схема: альтернативный процесс 7"/>
          <p:cNvSpPr/>
          <p:nvPr/>
        </p:nvSpPr>
        <p:spPr>
          <a:xfrm>
            <a:off x="2699792" y="548680"/>
            <a:ext cx="5328592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err="1" smtClean="0">
                <a:solidFill>
                  <a:srgbClr val="002060"/>
                </a:solidFill>
              </a:rPr>
              <a:t>расч</a:t>
            </a:r>
            <a:r>
              <a:rPr lang="ru-RU" sz="5400" dirty="0" smtClean="0">
                <a:solidFill>
                  <a:srgbClr val="002060"/>
                </a:solidFill>
              </a:rPr>
              <a:t>…</a:t>
            </a:r>
            <a:r>
              <a:rPr lang="ru-RU" sz="5400" dirty="0" err="1" smtClean="0">
                <a:solidFill>
                  <a:srgbClr val="002060"/>
                </a:solidFill>
              </a:rPr>
              <a:t>щать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948264" y="4509120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и</a:t>
            </a:r>
            <a:endParaRPr lang="ru-RU" sz="6000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Users\Sveta\Pictures\картинки\Новая папка\6ф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2420888"/>
            <a:ext cx="5040560" cy="3659446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7236296" y="2564904"/>
            <a:ext cx="120243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е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69063510_01-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31762"/>
            <a:ext cx="9144000" cy="6989762"/>
          </a:xfrm>
          <a:prstGeom prst="rect">
            <a:avLst/>
          </a:prstGeom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6876256" y="2132856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699792" y="548680"/>
            <a:ext cx="5328592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err="1" smtClean="0">
                <a:solidFill>
                  <a:srgbClr val="002060"/>
                </a:solidFill>
              </a:rPr>
              <a:t>ув</a:t>
            </a:r>
            <a:r>
              <a:rPr lang="ru-RU" sz="5400" dirty="0" smtClean="0">
                <a:solidFill>
                  <a:srgbClr val="002060"/>
                </a:solidFill>
              </a:rPr>
              <a:t>…</a:t>
            </a:r>
            <a:r>
              <a:rPr lang="ru-RU" sz="5400" dirty="0" err="1" smtClean="0">
                <a:solidFill>
                  <a:srgbClr val="002060"/>
                </a:solidFill>
              </a:rPr>
              <a:t>рять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4288" y="2060849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е</a:t>
            </a:r>
            <a:endParaRPr lang="ru-RU" sz="6000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Users\Sveta\Pictures\картинки\Новая папка\7ф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2388340"/>
            <a:ext cx="5112568" cy="3711725"/>
          </a:xfrm>
          <a:prstGeom prst="rect">
            <a:avLst/>
          </a:prstGeom>
          <a:noFill/>
        </p:spPr>
      </p:pic>
      <p:sp>
        <p:nvSpPr>
          <p:cNvPr id="11" name="Блок-схема: альтернативный процесс 10"/>
          <p:cNvSpPr/>
          <p:nvPr/>
        </p:nvSpPr>
        <p:spPr>
          <a:xfrm>
            <a:off x="6948264" y="4509120"/>
            <a:ext cx="1224136" cy="90068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и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90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Sveta</cp:lastModifiedBy>
  <cp:revision>19</cp:revision>
  <dcterms:created xsi:type="dcterms:W3CDTF">2014-07-31T15:16:38Z</dcterms:created>
  <dcterms:modified xsi:type="dcterms:W3CDTF">2014-08-01T09:43:24Z</dcterms:modified>
</cp:coreProperties>
</file>