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45" d="100"/>
          <a:sy n="45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98" y="0"/>
            <a:ext cx="9197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было построено войско крестоносцев? 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Какую </a:t>
            </a:r>
            <a:r>
              <a:rPr lang="ru-RU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тактику предпринял Александр Невский? </a:t>
            </a:r>
            <a:endParaRPr lang="ru-RU" sz="4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Каков </a:t>
            </a:r>
            <a:r>
              <a:rPr lang="ru-RU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исход </a:t>
            </a: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сражения? 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Ледовое побоище 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010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8460432" cy="4627984"/>
          </a:xfrm>
        </p:spPr>
        <p:txBody>
          <a:bodyPr/>
          <a:lstStyle/>
          <a:p>
            <a:pPr lvl="0"/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тбито </a:t>
            </a:r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нападение на Русь </a:t>
            </a:r>
            <a:r>
              <a:rPr lang="ru-RU" sz="3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 стороны ее </a:t>
            </a:r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северо-западных соседей.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охранение </a:t>
            </a:r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границ </a:t>
            </a:r>
            <a:r>
              <a:rPr lang="ru-RU" sz="3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Руси.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3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овышение </a:t>
            </a:r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авторитета княжеской власти Александра Ярославича.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Значение сражений на Неве и Чудском озере. 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8979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65030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880" cy="6879006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851920" y="260648"/>
            <a:ext cx="4178424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Картина Павла </a:t>
            </a:r>
            <a:r>
              <a:rPr lang="ru-RU" b="1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Корина</a:t>
            </a:r>
            <a:endParaRPr lang="ru-RU" b="1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«Александр Невский»  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5784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276872"/>
            <a:ext cx="4577680" cy="4577680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7620000" cy="1849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для вас значит имя Александр Невский?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11915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80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прилагательных</a:t>
            </a:r>
          </a:p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глагола</a:t>
            </a:r>
          </a:p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Словосочетания</a:t>
            </a:r>
          </a:p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Предложение, которое вы ассоциируете с данным именем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Синквейн</a:t>
            </a:r>
            <a:endParaRPr lang="ru-RU" b="1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«Александр Невский» 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1242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Смелый, великий</a:t>
            </a:r>
          </a:p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допустить врагов, защищать, верить</a:t>
            </a:r>
          </a:p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герой</a:t>
            </a:r>
          </a:p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 к нам с мечом придет, тот от меча и погибнет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Александр Невский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9887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" y="-1"/>
            <a:ext cx="7305370" cy="6900199"/>
          </a:xfrm>
        </p:spPr>
      </p:pic>
    </p:spTree>
    <p:extLst>
      <p:ext uri="{BB962C8B-B14F-4D97-AF65-F5344CB8AC3E}">
        <p14:creationId xmlns:p14="http://schemas.microsoft.com/office/powerpoint/2010/main" val="36026668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" y="-6429"/>
            <a:ext cx="5832648" cy="68943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4475" y="0"/>
            <a:ext cx="5338936" cy="1143000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Русь в </a:t>
            </a:r>
            <a:r>
              <a:rPr lang="en-US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XII –</a:t>
            </a:r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XIII</a:t>
            </a:r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вв.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238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4800600"/>
          </a:xfrm>
        </p:spPr>
        <p:txBody>
          <a:bodyPr>
            <a:normAutofit/>
          </a:bodyPr>
          <a:lstStyle/>
          <a:p>
            <a:pPr lvl="0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каких государствах и народах идет речь в исторической справке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marL="114300" lvl="0" indent="0">
              <a:buNone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lvl="0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</a:t>
            </a:r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каких событиях говориться в тексте? </a:t>
            </a:r>
            <a:endParaRPr lang="ru-RU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Историческая справка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378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620000" cy="2448272"/>
          </a:xfrm>
        </p:spPr>
        <p:txBody>
          <a:bodyPr/>
          <a:lstStyle/>
          <a:p>
            <a:pPr algn="ctr"/>
            <a:r>
              <a:rPr lang="ru-RU" sz="6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Борьба </a:t>
            </a:r>
            <a:r>
              <a:rPr lang="ru-RU" sz="6600" b="1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</a:t>
            </a:r>
            <a:r>
              <a:rPr lang="ru-RU" sz="6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уси с западными завоевателями</a:t>
            </a:r>
            <a:endParaRPr lang="ru-RU" sz="66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2679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604448" cy="513204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Познакомится с событиями, произошедшими на Руси в 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XIII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веке.</a:t>
            </a:r>
          </a:p>
          <a:p>
            <a:pPr lvl="0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Выяснить, какие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сражения произошли в данный период?</a:t>
            </a:r>
            <a:endParaRPr lang="ru-RU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итоги 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значение сражений для Руси?</a:t>
            </a:r>
          </a:p>
          <a:p>
            <a:pPr lvl="0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Узнать об историческом персонаже,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который победил в голосовании «Имя 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России» и дать свою оценку.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4924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2"/>
            <a:ext cx="9121560" cy="6850778"/>
          </a:xfrm>
        </p:spPr>
      </p:pic>
    </p:spTree>
    <p:extLst>
      <p:ext uri="{BB962C8B-B14F-4D97-AF65-F5344CB8AC3E}">
        <p14:creationId xmlns:p14="http://schemas.microsoft.com/office/powerpoint/2010/main" val="1926214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6"/>
            <a:ext cx="4932040" cy="6830410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148064" y="908720"/>
            <a:ext cx="3456384" cy="4298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июле 1240 года шведы вошли в устье </a:t>
            </a:r>
            <a:r>
              <a:rPr lang="ru-RU" b="1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евы 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375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Житие Александра Невского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59"/>
            <a:ext cx="4176464" cy="5564665"/>
          </a:xfrm>
        </p:spPr>
      </p:pic>
    </p:spTree>
    <p:extLst>
      <p:ext uri="{BB962C8B-B14F-4D97-AF65-F5344CB8AC3E}">
        <p14:creationId xmlns:p14="http://schemas.microsoft.com/office/powerpoint/2010/main" val="42522405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t="-273"/>
          <a:stretch/>
        </p:blipFill>
        <p:spPr>
          <a:xfrm>
            <a:off x="31534" y="-13454"/>
            <a:ext cx="813588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45"/>
          <a:stretch/>
        </p:blipFill>
        <p:spPr>
          <a:xfrm>
            <a:off x="5208048" y="0"/>
            <a:ext cx="3935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37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198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Презентация PowerPoint</vt:lpstr>
      <vt:lpstr>Русь в XII – XIII вв.</vt:lpstr>
      <vt:lpstr>Историческая справка</vt:lpstr>
      <vt:lpstr>Борьба Руси с западными завоевателями</vt:lpstr>
      <vt:lpstr>Задачи</vt:lpstr>
      <vt:lpstr>Презентация PowerPoint</vt:lpstr>
      <vt:lpstr>Презентация PowerPoint</vt:lpstr>
      <vt:lpstr>Житие Александра Невского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Александр Невский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компьютер</cp:lastModifiedBy>
  <cp:revision>5</cp:revision>
  <dcterms:created xsi:type="dcterms:W3CDTF">2014-04-13T15:22:35Z</dcterms:created>
  <dcterms:modified xsi:type="dcterms:W3CDTF">2014-04-13T16:26:16Z</dcterms:modified>
</cp:coreProperties>
</file>