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25E1-3AF1-43D1-89C1-1AF3ED11F878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mplated.ru/priroda/280-goluboy-okean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4409728"/>
            <a:ext cx="3888432" cy="244827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>              География 7класс</a:t>
            </a:r>
            <a:b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</a:b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>              По </a:t>
            </a:r>
            <a: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  <a:t>учебнику </a:t>
            </a:r>
            <a:b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</a:b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>              В.А</a:t>
            </a:r>
            <a: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  <a:t>. </a:t>
            </a:r>
            <a:r>
              <a:rPr lang="ru-RU" sz="2200" dirty="0" err="1">
                <a:solidFill>
                  <a:srgbClr val="131313"/>
                </a:solidFill>
                <a:latin typeface="Georgia" panose="02040502050405020303" pitchFamily="18" charset="0"/>
              </a:rPr>
              <a:t>Коринской</a:t>
            </a:r>
            <a: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  <a:t>, </a:t>
            </a: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/>
            </a:r>
            <a:b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>             </a:t>
            </a:r>
            <a:r>
              <a:rPr lang="ru-RU" sz="2200" dirty="0" err="1" smtClean="0">
                <a:solidFill>
                  <a:srgbClr val="131313"/>
                </a:solidFill>
                <a:latin typeface="Georgia" panose="02040502050405020303" pitchFamily="18" charset="0"/>
              </a:rPr>
              <a:t>И.В.Душиной</a:t>
            </a:r>
            <a: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  <a:t/>
            </a:r>
            <a:b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</a:b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>               </a:t>
            </a:r>
            <a:r>
              <a:rPr lang="ru-RU" sz="2200" u="sng" dirty="0" smtClean="0">
                <a:solidFill>
                  <a:srgbClr val="131313"/>
                </a:solidFill>
                <a:latin typeface="Georgia" panose="02040502050405020303" pitchFamily="18" charset="0"/>
              </a:rPr>
              <a:t>Автор</a:t>
            </a:r>
            <a:r>
              <a:rPr lang="ru-RU" sz="2200" u="sng" dirty="0">
                <a:solidFill>
                  <a:srgbClr val="131313"/>
                </a:solidFill>
                <a:latin typeface="Georgia" panose="02040502050405020303" pitchFamily="18" charset="0"/>
              </a:rPr>
              <a:t>: </a:t>
            </a: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/>
            </a:r>
            <a:b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</a:b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>               учитель </a:t>
            </a:r>
            <a: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  <a:t>географии </a:t>
            </a:r>
            <a:b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</a:b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>               </a:t>
            </a:r>
            <a:r>
              <a:rPr lang="ru-RU" sz="2200" dirty="0" err="1" smtClean="0">
                <a:solidFill>
                  <a:srgbClr val="131313"/>
                </a:solidFill>
                <a:latin typeface="Georgia" panose="02040502050405020303" pitchFamily="18" charset="0"/>
              </a:rPr>
              <a:t>Самончева</a:t>
            </a:r>
            <a:r>
              <a:rPr lang="ru-RU" sz="2200" dirty="0" smtClean="0">
                <a:solidFill>
                  <a:srgbClr val="131313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rgbClr val="131313"/>
                </a:solidFill>
                <a:latin typeface="Georgia" panose="02040502050405020303" pitchFamily="18" charset="0"/>
              </a:rPr>
              <a:t>Е.В</a:t>
            </a:r>
            <a:r>
              <a:rPr lang="ru-RU" sz="3200" dirty="0">
                <a:solidFill>
                  <a:srgbClr val="131313"/>
                </a:solidFill>
              </a:rPr>
              <a:t>.</a:t>
            </a:r>
            <a:br>
              <a:rPr lang="ru-RU" sz="3200" dirty="0">
                <a:solidFill>
                  <a:srgbClr val="131313"/>
                </a:solidFill>
              </a:rPr>
            </a:br>
            <a:endParaRPr lang="ru-RU" sz="3200" dirty="0">
              <a:solidFill>
                <a:srgbClr val="13131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>
                <a:solidFill>
                  <a:srgbClr val="0000FF"/>
                </a:solidFill>
                <a:latin typeface="Georgia" panose="02040502050405020303" pitchFamily="18" charset="0"/>
              </a:rPr>
              <a:t>Практическая работа</a:t>
            </a:r>
            <a:r>
              <a:rPr lang="en-US" altLang="ru-RU" sz="4400" dirty="0">
                <a:solidFill>
                  <a:srgbClr val="0000FF"/>
                </a:solidFill>
                <a:latin typeface="Georgia" panose="02040502050405020303" pitchFamily="18" charset="0"/>
              </a:rPr>
              <a:t/>
            </a:r>
            <a:br>
              <a:rPr lang="en-US" altLang="ru-RU" sz="4400" dirty="0">
                <a:solidFill>
                  <a:srgbClr val="0000FF"/>
                </a:solidFill>
                <a:latin typeface="Georgia" panose="02040502050405020303" pitchFamily="18" charset="0"/>
              </a:rPr>
            </a:br>
            <a:r>
              <a:rPr lang="ru-RU" altLang="ru-RU" sz="4400" dirty="0">
                <a:solidFill>
                  <a:srgbClr val="0000FF"/>
                </a:solidFill>
                <a:latin typeface="Georgia" panose="02040502050405020303" pitchFamily="18" charset="0"/>
              </a:rPr>
              <a:t> Тема: </a:t>
            </a:r>
            <a:br>
              <a:rPr lang="ru-RU" altLang="ru-RU" sz="4400" dirty="0">
                <a:solidFill>
                  <a:srgbClr val="0000FF"/>
                </a:solidFill>
                <a:latin typeface="Georgia" panose="02040502050405020303" pitchFamily="18" charset="0"/>
              </a:rPr>
            </a:br>
            <a:r>
              <a:rPr lang="ru-RU" altLang="ru-RU" sz="4400" dirty="0">
                <a:solidFill>
                  <a:srgbClr val="0000FF"/>
                </a:solidFill>
                <a:latin typeface="Georgia" panose="02040502050405020303" pitchFamily="18" charset="0"/>
              </a:rPr>
              <a:t>«Сравнительная характеристика двух </a:t>
            </a:r>
            <a:r>
              <a:rPr lang="ru-RU" altLang="ru-RU" sz="44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океанов»</a:t>
            </a:r>
            <a:endParaRPr lang="ru-RU" sz="4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820472" cy="388843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Цель:  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закрепить 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>полученные на предыдущих уроках умения давать сравнительную характеристику  двух 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океанов.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Оборудование: 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>физическая карта полушарий, карта океанов, карта атласа, алгоритмическая 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карта </a:t>
            </a:r>
            <a:r>
              <a:rPr lang="ru-RU" sz="24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практи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-ческой работы, дополнительная информация.</a:t>
            </a:r>
            <a:b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Океан — наибольшая часть Мирового океана, ограниченная материками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16026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ХОД РАБОТЫ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Задание 1. 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Используя </a:t>
            </a:r>
            <a:r>
              <a:rPr lang="ru-RU" sz="2400" dirty="0">
                <a:latin typeface="Georgia" panose="02040502050405020303" pitchFamily="18" charset="0"/>
              </a:rPr>
              <a:t>физическую карту мира, карты атласа и дополнительные источники </a:t>
            </a:r>
            <a:r>
              <a:rPr lang="ru-RU" sz="2400" dirty="0" smtClean="0">
                <a:latin typeface="Georgia" panose="02040502050405020303" pitchFamily="18" charset="0"/>
              </a:rPr>
              <a:t>информации, заполните таблицу.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04548"/>
              </p:ext>
            </p:extLst>
          </p:nvPr>
        </p:nvGraphicFramePr>
        <p:xfrm>
          <a:off x="1763688" y="188640"/>
          <a:ext cx="6768753" cy="631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  <a:gridCol w="1944216"/>
                <a:gridCol w="1728193"/>
              </a:tblGrid>
              <a:tr h="4468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План характеристики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Название океана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8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1.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Площадь, млн км2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2.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Положение относительно экватора и нулевого меридиана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3.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В каких климатических поясах расположен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4.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Наибольшие моря и заливы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5.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Проливы, которые соединяют с другими океанами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6.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Особенности океанических течений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7.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Материки и наибольшие острова, которые омывает океан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8.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Средняя глубина, 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9.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Максимальная глубина, 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10.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Температура воды в поверхностном слое, °С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 11.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Солёность воды, 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6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12.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Представители растительного и животного мира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15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72816"/>
            <a:ext cx="73448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Задание 2. 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r>
              <a:rPr lang="ru-RU" sz="2400" b="1" u="sng" dirty="0" smtClean="0">
                <a:latin typeface="Georgia" panose="02040502050405020303" pitchFamily="18" charset="0"/>
              </a:rPr>
              <a:t>Сделайте вывод.</a:t>
            </a:r>
          </a:p>
          <a:p>
            <a:pPr algn="just"/>
            <a:r>
              <a:rPr lang="ru-RU" sz="2400" i="1" dirty="0" smtClean="0">
                <a:latin typeface="Georgia" panose="02040502050405020303" pitchFamily="18" charset="0"/>
              </a:rPr>
              <a:t>(Укажите </a:t>
            </a:r>
            <a:r>
              <a:rPr lang="ru-RU" sz="2400" i="1" dirty="0">
                <a:latin typeface="Georgia" panose="02040502050405020303" pitchFamily="18" charset="0"/>
              </a:rPr>
              <a:t>черты сходства и различия в географическом </a:t>
            </a:r>
            <a:r>
              <a:rPr lang="ru-RU" sz="2400" i="1" dirty="0" smtClean="0">
                <a:latin typeface="Georgia" panose="02040502050405020303" pitchFamily="18" charset="0"/>
              </a:rPr>
              <a:t>положении и </a:t>
            </a:r>
            <a:r>
              <a:rPr lang="ru-RU" sz="2400" i="1" dirty="0">
                <a:latin typeface="Georgia" panose="02040502050405020303" pitchFamily="18" charset="0"/>
              </a:rPr>
              <a:t>природе сравниваемых океанов. Объясните, чем они вызваны</a:t>
            </a:r>
            <a:r>
              <a:rPr lang="ru-RU" sz="2400" i="1" dirty="0" smtClean="0">
                <a:latin typeface="Georgia" panose="02040502050405020303" pitchFamily="18" charset="0"/>
              </a:rPr>
              <a:t>.)</a:t>
            </a:r>
            <a:endParaRPr lang="ru-RU" sz="24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9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72816"/>
            <a:ext cx="73448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Источники: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Georgia" panose="02040502050405020303" pitchFamily="18" charset="0"/>
                <a:hlinkClick r:id="rId3"/>
              </a:rPr>
              <a:t>http</a:t>
            </a:r>
            <a:r>
              <a:rPr lang="en-US" sz="2800" dirty="0">
                <a:latin typeface="Georgia" panose="02040502050405020303" pitchFamily="18" charset="0"/>
                <a:hlinkClick r:id="rId3"/>
              </a:rPr>
              <a:t>://</a:t>
            </a:r>
            <a:r>
              <a:rPr lang="en-US" sz="2800" dirty="0" smtClean="0">
                <a:latin typeface="Georgia" panose="02040502050405020303" pitchFamily="18" charset="0"/>
                <a:hlinkClick r:id="rId3"/>
              </a:rPr>
              <a:t>templated.ru/priroda/280-goluboy-okean.html</a:t>
            </a:r>
            <a:r>
              <a:rPr lang="ru-RU" sz="2800" dirty="0" smtClean="0">
                <a:latin typeface="Georgia" panose="02040502050405020303" pitchFamily="18" charset="0"/>
              </a:rPr>
              <a:t>  </a:t>
            </a: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Georgia" panose="02040502050405020303" pitchFamily="18" charset="0"/>
              </a:rPr>
              <a:t>География.Все</a:t>
            </a:r>
            <a:r>
              <a:rPr lang="ru-RU" sz="2800" dirty="0" smtClean="0">
                <a:latin typeface="Georgia" panose="02040502050405020303" pitchFamily="18" charset="0"/>
              </a:rPr>
              <a:t> для учителя!!! (</a:t>
            </a:r>
            <a:r>
              <a:rPr lang="ru-RU" sz="2800" i="1" dirty="0" smtClean="0">
                <a:latin typeface="Georgia" panose="02040502050405020303" pitchFamily="18" charset="0"/>
              </a:rPr>
              <a:t>Пилотный выпуск 2011г</a:t>
            </a:r>
            <a:r>
              <a:rPr lang="ru-RU" sz="2800" dirty="0" smtClean="0">
                <a:latin typeface="Georgia" panose="02040502050405020303" pitchFamily="18" charset="0"/>
              </a:rPr>
              <a:t>)</a:t>
            </a:r>
          </a:p>
          <a:p>
            <a:endParaRPr lang="ru-RU" sz="2400" b="1" u="sng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71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156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   География 7класс               По учебнику                В.А. Коринской,                И.В.Душиной                Автор:                 учитель географии                 Самончева Е.В. </vt:lpstr>
      <vt:lpstr>  Цель:  закрепить полученные на предыдущих уроках умения давать сравнительную характеристику  двух океанов.  Оборудование: физическая карта полушарий, карта океанов, карта атласа, алгоритмическая  карта практи-ческой работы, дополнительная информация.   Океан — наибольшая часть Мирового океана, ограниченная материками.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SamLab.ws</cp:lastModifiedBy>
  <cp:revision>8</cp:revision>
  <dcterms:created xsi:type="dcterms:W3CDTF">2013-08-06T07:54:43Z</dcterms:created>
  <dcterms:modified xsi:type="dcterms:W3CDTF">2014-10-20T18:16:00Z</dcterms:modified>
</cp:coreProperties>
</file>