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88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8ECC2F-05C8-40AF-9A66-5EB183DF4A3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21A004-5C31-4360-83A0-764B7E857F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34" Type="http://schemas.microsoft.com/office/2007/relationships/hdphoto" Target="../media/hdphoto16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14.png"/><Relationship Id="rId32" Type="http://schemas.microsoft.com/office/2007/relationships/hdphoto" Target="../media/hdphoto15.wdp"/><Relationship Id="rId5" Type="http://schemas.openxmlformats.org/officeDocument/2006/relationships/image" Target="../media/image4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6.png"/><Relationship Id="rId36" Type="http://schemas.microsoft.com/office/2007/relationships/hdphoto" Target="../media/hdphoto17.wdp"/><Relationship Id="rId10" Type="http://schemas.openxmlformats.org/officeDocument/2006/relationships/image" Target="../media/image7.png"/><Relationship Id="rId19" Type="http://schemas.microsoft.com/office/2007/relationships/hdphoto" Target="../media/hdphoto9.wdp"/><Relationship Id="rId31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3.wdp"/><Relationship Id="rId30" Type="http://schemas.microsoft.com/office/2007/relationships/hdphoto" Target="../media/hdphoto14.wdp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ru/Fony/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3" y="-14808"/>
            <a:ext cx="9146319" cy="68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759" y="836712"/>
            <a:ext cx="8185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Дидактическая игра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«Роза первоклассница»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1" y="5903873"/>
            <a:ext cx="6372200" cy="9541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Учитель – логопед МБДОУ №301 </a:t>
            </a:r>
            <a:r>
              <a:rPr lang="ru-RU" b="1" dirty="0" err="1" smtClean="0">
                <a:solidFill>
                  <a:srgbClr val="FF0000"/>
                </a:solidFill>
              </a:rPr>
              <a:t>Донова</a:t>
            </a:r>
            <a:r>
              <a:rPr lang="ru-RU" b="1" dirty="0" smtClean="0">
                <a:solidFill>
                  <a:srgbClr val="FF0000"/>
                </a:solidFill>
              </a:rPr>
              <a:t> Д.Н.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10" y="3284984"/>
            <a:ext cx="910541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Цель: совершенствование навыка произношения слов  2 типа слоговой структуры (трехсложные слова с открытым слогом).</a:t>
            </a:r>
            <a:endParaRPr lang="ru-RU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85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2" descr="Комната дев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49" y="-71763"/>
            <a:ext cx="9143285" cy="69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umochka.spb.ru/d/316737/d/6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50387"/>
            <a:ext cx="2280472" cy="28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kvilon.ua/sites/default/files/styles/popup/public/kaloshi_sadovie_na_mehu_akvilon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6" b="89744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14476" r="8499" b="13023"/>
          <a:stretch/>
        </p:blipFill>
        <p:spPr bwMode="auto">
          <a:xfrm>
            <a:off x="5203799" y="2685782"/>
            <a:ext cx="2091534" cy="14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4vector.com/thumb_data/afd-11619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77" l="9882" r="95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7100" b="11351"/>
          <a:stretch/>
        </p:blipFill>
        <p:spPr bwMode="auto">
          <a:xfrm>
            <a:off x="5868144" y="1848616"/>
            <a:ext cx="1600429" cy="21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0.liveinternet.ru/images/attach/c/2/69/149/69149757_1294854687_85242da2ea5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931196" cy="22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i038.radikal.ru/1004/c7/13a49365141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000" y1="9109" x2="13438" y2="0"/>
                        <a14:foregroundMark x1="16875" y1="20792" x2="5938" y2="27327"/>
                        <a14:foregroundMark x1="6719" y1="27723" x2="14531" y2="39802"/>
                        <a14:foregroundMark x1="2188" y1="30693" x2="18281" y2="47921"/>
                        <a14:foregroundMark x1="3281" y1="32475" x2="7344" y2="49703"/>
                        <a14:foregroundMark x1="50625" y1="35842" x2="40000" y2="33267"/>
                        <a14:foregroundMark x1="47188" y1="56238" x2="47188" y2="56238"/>
                        <a14:foregroundMark x1="22969" y1="44950" x2="22969" y2="44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81" y="1722411"/>
            <a:ext cx="3048000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К понерфили? оО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16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57" y="2491320"/>
            <a:ext cx="2556670" cy="14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Классические собаки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597" b="83691" l="9662" r="91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7867" r="8900" b="16585"/>
          <a:stretch/>
        </p:blipFill>
        <p:spPr bwMode="auto">
          <a:xfrm>
            <a:off x="5150956" y="2696955"/>
            <a:ext cx="2231369" cy="13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апундель РФ,Кубики 20 шт. Цветные 2323 Томь-сервис Кубики , детский интернет магазин детских товаров, магазин детских игрушек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100000" l="1600" r="98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13" y="2893109"/>
            <a:ext cx="2441135" cy="14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duse de marca Kidorable, pagina 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2778" l="11875" r="81458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18038" b="6551"/>
          <a:stretch/>
        </p:blipFill>
        <p:spPr bwMode="auto">
          <a:xfrm>
            <a:off x="5248083" y="2520822"/>
            <a:ext cx="1740996" cy="17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Танец утят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3383" b="90520" l="13415" r="88618">
                        <a14:foregroundMark x1="15854" y1="43309" x2="46748" y2="70260"/>
                        <a14:foregroundMark x1="67683" y1="48141" x2="68496" y2="88104"/>
                        <a14:backgroundMark x1="19106" y1="50000" x2="18293" y2="65799"/>
                        <a14:backgroundMark x1="18089" y1="66357" x2="24187" y2="72119"/>
                        <a14:backgroundMark x1="24390" y1="75279" x2="27236" y2="75836"/>
                        <a14:backgroundMark x1="27236" y1="75836" x2="28455" y2="80112"/>
                        <a14:backgroundMark x1="35976" y1="79554" x2="39837" y2="76952"/>
                        <a14:backgroundMark x1="40650" y1="76952" x2="51423" y2="71004"/>
                        <a14:backgroundMark x1="53049" y1="67844" x2="54878" y2="64126"/>
                        <a14:backgroundMark x1="54472" y1="63941" x2="52846" y2="62082"/>
                        <a14:backgroundMark x1="20935" y1="40149" x2="20935" y2="40149"/>
                        <a14:backgroundMark x1="20935" y1="40149" x2="28252" y2="31599"/>
                        <a14:backgroundMark x1="29675" y1="32156" x2="39634" y2="37361"/>
                        <a14:backgroundMark x1="39634" y1="37361" x2="40447" y2="41450"/>
                        <a14:backgroundMark x1="38008" y1="51301" x2="36789" y2="49071"/>
                        <a14:backgroundMark x1="36789" y1="49071" x2="42073" y2="41450"/>
                        <a14:backgroundMark x1="42073" y1="41450" x2="42073" y2="41450"/>
                        <a14:backgroundMark x1="42073" y1="41450" x2="42073" y2="41450"/>
                        <a14:backgroundMark x1="38415" y1="50372" x2="38415" y2="50372"/>
                        <a14:backgroundMark x1="38415" y1="50372" x2="47154" y2="57249"/>
                        <a14:backgroundMark x1="47358" y1="57249" x2="52846" y2="54275"/>
                        <a14:backgroundMark x1="52846" y1="54275" x2="55488" y2="62639"/>
                        <a14:backgroundMark x1="58943" y1="66729" x2="57520" y2="65985"/>
                        <a14:backgroundMark x1="57520" y1="65985" x2="53862" y2="67658"/>
                        <a14:backgroundMark x1="51423" y1="71933" x2="51423" y2="71933"/>
                        <a14:backgroundMark x1="51423" y1="71933" x2="53049" y2="73048"/>
                        <a14:backgroundMark x1="53049" y1="73048" x2="53455" y2="73792"/>
                        <a14:backgroundMark x1="61585" y1="55576" x2="66667" y2="43123"/>
                        <a14:backgroundMark x1="69715" y1="45911" x2="78862" y2="53532"/>
                        <a14:backgroundMark x1="80488" y1="86617" x2="77439" y2="82900"/>
                        <a14:backgroundMark x1="78049" y1="82900" x2="78049" y2="82900"/>
                        <a14:backgroundMark x1="56301" y1="74721" x2="58943" y2="83271"/>
                        <a14:backgroundMark x1="55894" y1="88104" x2="59553" y2="82528"/>
                        <a14:backgroundMark x1="22358" y1="19517" x2="86789" y2="40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33315" r="9974" b="7978"/>
          <a:stretch/>
        </p:blipFill>
        <p:spPr bwMode="auto">
          <a:xfrm>
            <a:off x="5249374" y="2911445"/>
            <a:ext cx="1719260" cy="14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Купить Панама Кроха в РОССИИ - Я Покупаю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1000" b="71167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84" b="28225"/>
          <a:stretch/>
        </p:blipFill>
        <p:spPr bwMode="auto">
          <a:xfrm>
            <a:off x="5377810" y="3089281"/>
            <a:ext cx="1676963" cy="10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Векторное изображение малины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" b="92667" l="1154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01" y="3017190"/>
            <a:ext cx="2108632" cy="12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News Opinion Opinion Boston Herald Bokep-ID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44" b="100000" l="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01" y="3163071"/>
            <a:ext cx="1334781" cy="10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hotoXPress - фотоАРХИВ и фотоНОВОСТИ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43" y="1540366"/>
            <a:ext cx="1766497" cy="25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kavalenkava volha's &quot;Money vector&quot; set on Shutterstock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20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38" y="3079051"/>
            <a:ext cx="1085106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Рисунок протектора колеса. Как правильно выбрать (2014) WebRip &quot; Tartar.su рамки для фото скринсейверы psd шаблоны девушки на ра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400" b="100000" l="20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1505"/>
            <a:ext cx="2163132" cy="21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Портфолио фрилансера Игорь Беляков igorwall. Рисунки и иллюстрации - Молочная зорька. Фриланс, удаленная работа на FL.ru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363" b="82660" l="16639" r="85378">
                        <a14:foregroundMark x1="22353" y1="65202" x2="33445" y2="66746"/>
                        <a14:foregroundMark x1="23025" y1="52494" x2="32773" y2="52850"/>
                        <a14:foregroundMark x1="20168" y1="39311" x2="79328" y2="14252"/>
                        <a14:foregroundMark x1="21513" y1="13302" x2="64706" y2="42637"/>
                        <a14:foregroundMark x1="79664" y1="16865" x2="79328" y2="30048"/>
                        <a14:foregroundMark x1="20168" y1="39430" x2="20840" y2="11283"/>
                        <a14:foregroundMark x1="22353" y1="12233" x2="37647" y2="10451"/>
                        <a14:foregroundMark x1="33109" y1="20903" x2="52101" y2="20428"/>
                        <a14:foregroundMark x1="30252" y1="29454" x2="59664" y2="29454"/>
                        <a14:foregroundMark x1="68571" y1="22209" x2="78319" y2="19596"/>
                        <a14:foregroundMark x1="35966" y1="10214" x2="35966" y2="10214"/>
                        <a14:foregroundMark x1="35966" y1="10214" x2="79664" y2="13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7956" r="14662" b="17140"/>
          <a:stretch/>
        </p:blipFill>
        <p:spPr bwMode="auto">
          <a:xfrm>
            <a:off x="5747502" y="2520822"/>
            <a:ext cx="1133202" cy="17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Картинки барбоскины роза и лиза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6222" b="83222" l="26250" r="7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6716" r="25472" b="17132"/>
          <a:stretch/>
        </p:blipFill>
        <p:spPr bwMode="auto">
          <a:xfrm>
            <a:off x="1092243" y="3017190"/>
            <a:ext cx="3213284" cy="38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32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17</cp:revision>
  <dcterms:created xsi:type="dcterms:W3CDTF">2014-07-14T12:39:50Z</dcterms:created>
  <dcterms:modified xsi:type="dcterms:W3CDTF">2014-10-16T10:22:29Z</dcterms:modified>
</cp:coreProperties>
</file>