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58" y="-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0A7-FFEA-43CE-BFA3-74ED4870B9E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4BD0-EF76-4E46-91DA-1A767E0A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0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0A7-FFEA-43CE-BFA3-74ED4870B9E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4BD0-EF76-4E46-91DA-1A767E0A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8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0A7-FFEA-43CE-BFA3-74ED4870B9E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4BD0-EF76-4E46-91DA-1A767E0A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4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0A7-FFEA-43CE-BFA3-74ED4870B9E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4BD0-EF76-4E46-91DA-1A767E0A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0A7-FFEA-43CE-BFA3-74ED4870B9E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4BD0-EF76-4E46-91DA-1A767E0A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3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0A7-FFEA-43CE-BFA3-74ED4870B9E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4BD0-EF76-4E46-91DA-1A767E0A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8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0A7-FFEA-43CE-BFA3-74ED4870B9E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4BD0-EF76-4E46-91DA-1A767E0A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0A7-FFEA-43CE-BFA3-74ED4870B9E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4BD0-EF76-4E46-91DA-1A767E0A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1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0A7-FFEA-43CE-BFA3-74ED4870B9E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4BD0-EF76-4E46-91DA-1A767E0A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5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0A7-FFEA-43CE-BFA3-74ED4870B9E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4BD0-EF76-4E46-91DA-1A767E0A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0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0A7-FFEA-43CE-BFA3-74ED4870B9E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4BD0-EF76-4E46-91DA-1A767E0A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6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30A7-FFEA-43CE-BFA3-74ED4870B9E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34BD0-EF76-4E46-91DA-1A767E0A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6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9" Type="http://schemas.microsoft.com/office/2007/relationships/hdphoto" Target="../media/hdphoto16.wdp"/><Relationship Id="rId3" Type="http://schemas.microsoft.com/office/2007/relationships/hdphoto" Target="../media/hdphoto3.wdp"/><Relationship Id="rId21" Type="http://schemas.microsoft.com/office/2007/relationships/hdphoto" Target="../media/hdphoto7.wdp"/><Relationship Id="rId34" Type="http://schemas.openxmlformats.org/officeDocument/2006/relationships/image" Target="../media/image26.png"/><Relationship Id="rId42" Type="http://schemas.openxmlformats.org/officeDocument/2006/relationships/image" Target="../media/image30.png"/><Relationship Id="rId47" Type="http://schemas.openxmlformats.org/officeDocument/2006/relationships/image" Target="../media/image33.png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microsoft.com/office/2007/relationships/hdphoto" Target="../media/hdphoto9.wdp"/><Relationship Id="rId33" Type="http://schemas.microsoft.com/office/2007/relationships/hdphoto" Target="../media/hdphoto13.wdp"/><Relationship Id="rId38" Type="http://schemas.openxmlformats.org/officeDocument/2006/relationships/image" Target="../media/image28.png"/><Relationship Id="rId46" Type="http://schemas.microsoft.com/office/2007/relationships/hdphoto" Target="../media/hdphoto19.wdp"/><Relationship Id="rId2" Type="http://schemas.openxmlformats.org/officeDocument/2006/relationships/image" Target="../media/image5.jpe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29" Type="http://schemas.microsoft.com/office/2007/relationships/hdphoto" Target="../media/hdphoto11.wdp"/><Relationship Id="rId41" Type="http://schemas.microsoft.com/office/2007/relationships/hdphoto" Target="../media/hdphoto1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37" Type="http://schemas.microsoft.com/office/2007/relationships/hdphoto" Target="../media/hdphoto15.wdp"/><Relationship Id="rId40" Type="http://schemas.openxmlformats.org/officeDocument/2006/relationships/image" Target="../media/image29.png"/><Relationship Id="rId45" Type="http://schemas.openxmlformats.org/officeDocument/2006/relationships/image" Target="../media/image32.png"/><Relationship Id="rId5" Type="http://schemas.microsoft.com/office/2007/relationships/hdphoto" Target="../media/hdphoto4.wdp"/><Relationship Id="rId15" Type="http://schemas.openxmlformats.org/officeDocument/2006/relationships/image" Target="../media/image15.png"/><Relationship Id="rId23" Type="http://schemas.microsoft.com/office/2007/relationships/hdphoto" Target="../media/hdphoto8.wdp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microsoft.com/office/2007/relationships/hdphoto" Target="../media/hdphoto6.wdp"/><Relationship Id="rId31" Type="http://schemas.microsoft.com/office/2007/relationships/hdphoto" Target="../media/hdphoto12.wdp"/><Relationship Id="rId44" Type="http://schemas.openxmlformats.org/officeDocument/2006/relationships/image" Target="../media/image31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Relationship Id="rId27" Type="http://schemas.microsoft.com/office/2007/relationships/hdphoto" Target="../media/hdphoto10.wdp"/><Relationship Id="rId30" Type="http://schemas.openxmlformats.org/officeDocument/2006/relationships/image" Target="../media/image24.png"/><Relationship Id="rId35" Type="http://schemas.microsoft.com/office/2007/relationships/hdphoto" Target="../media/hdphoto14.wdp"/><Relationship Id="rId43" Type="http://schemas.microsoft.com/office/2007/relationships/hdphoto" Target="../media/hdphoto18.wdp"/><Relationship Id="rId48" Type="http://schemas.microsoft.com/office/2007/relationships/hdphoto" Target="../media/hdphoto2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красивые цветочные фоны - Обои для рабочего стола. Картинки на рабочий стол. Best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Около кино - Форум Кинозал.ТВ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" b="99813" l="0" r="99750">
                        <a14:foregroundMark x1="45750" y1="16822" x2="69750" y2="1495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708" y="1484784"/>
            <a:ext cx="3816424" cy="510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Колпак поварской, 100% хлопок, высокий, на резинке, белый, с…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473">
            <a:off x="982736" y="925363"/>
            <a:ext cx="1509762" cy="10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771800" y="-243408"/>
            <a:ext cx="6372200" cy="295232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28575">
                  <a:solidFill>
                    <a:srgbClr val="00B0F0"/>
                  </a:solidFill>
                  <a:round/>
                  <a:headEnd/>
                  <a:tailEnd/>
                </a:ln>
                <a:blipFill>
                  <a:blip r:embed="rId7"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Дидактическая игра</a:t>
            </a:r>
          </a:p>
          <a:p>
            <a:pPr algn="ctr" rtl="0">
              <a:buNone/>
            </a:pPr>
            <a:r>
              <a:rPr lang="ru-RU" sz="3600" kern="10" spc="0" dirty="0" smtClean="0">
                <a:ln w="28575">
                  <a:solidFill>
                    <a:srgbClr val="00B0F0"/>
                  </a:solidFill>
                  <a:round/>
                  <a:headEnd/>
                  <a:tailEnd/>
                </a:ln>
                <a:blipFill>
                  <a:blip r:embed="rId7"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«ПЕЧЕНЬЕ"</a:t>
            </a:r>
            <a:endParaRPr lang="ru-RU" sz="3600" kern="10" spc="0" dirty="0">
              <a:ln w="28575">
                <a:solidFill>
                  <a:srgbClr val="00B0F0"/>
                </a:solidFill>
                <a:round/>
                <a:headEnd/>
                <a:tailEnd/>
              </a:ln>
              <a:blipFill>
                <a:blip r:embed="rId7"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968" y="4725144"/>
            <a:ext cx="910541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Цель: совершенствование навыка произношения слов 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9 типа слоговой структуры (</a:t>
            </a:r>
            <a:r>
              <a:rPr lang="ru-RU" sz="2800" b="1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</a:rPr>
              <a:t>трехсложные слова со стечением согласных и закрытым слогом</a:t>
            </a:r>
            <a:r>
              <a:rPr lang="ru-RU" sz="2800" b="1" cap="none" spc="0" dirty="0" smtClean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).</a:t>
            </a:r>
            <a:endParaRPr lang="ru-RU" sz="2800" b="1" cap="none" spc="0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5004048" y="6110139"/>
            <a:ext cx="3944658" cy="74786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FFC000"/>
                </a:solidFill>
              </a:rPr>
              <a:t>Учитель – логопед МБДОУ №301</a:t>
            </a:r>
          </a:p>
          <a:p>
            <a:pPr marL="0" indent="0">
              <a:buNone/>
            </a:pP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FFC000"/>
                </a:solidFill>
              </a:rPr>
              <a:t>г. Красноярска </a:t>
            </a:r>
            <a:r>
              <a:rPr lang="ru-RU" dirty="0" err="1" smtClean="0">
                <a:ln>
                  <a:solidFill>
                    <a:srgbClr val="0070C0"/>
                  </a:solidFill>
                </a:ln>
                <a:solidFill>
                  <a:srgbClr val="FFC000"/>
                </a:solidFill>
              </a:rPr>
              <a:t>Донова</a:t>
            </a:r>
            <a:r>
              <a:rPr lang="ru-RU" dirty="0" smtClean="0">
                <a:ln>
                  <a:solidFill>
                    <a:srgbClr val="0070C0"/>
                  </a:solidFill>
                </a:ln>
                <a:solidFill>
                  <a:srgbClr val="FFC000"/>
                </a:solidFill>
              </a:rPr>
              <a:t> Д.Н.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9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0" descr="красивые цветочные фоны - Обои для рабочего стола. Картинки на рабочий стол. Best Wallpaper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однос &quot;Изобилие&quot; - SborMarket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75" b="90000" l="5750" r="9675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0" t="6619" r="4022" b="9442"/>
          <a:stretch/>
        </p:blipFill>
        <p:spPr bwMode="auto">
          <a:xfrm>
            <a:off x="0" y="-80601"/>
            <a:ext cx="9144000" cy="68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0" y="2077616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69863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99" y="2991693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05" y="1629018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51092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36548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84" y="4923179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66" y="4938187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77" y="3999150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43" y="2387232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757163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88" y="44235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40" y="92741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80" y="589950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6" descr="http://www.thetoryparty.com/wp/wp-content/uploads/2008/03/cookie-full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914" l="0" r="99231">
                        <a14:foregroundMark x1="37385" y1="71404" x2="48538" y2="7071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96" y="3284140"/>
            <a:ext cx="2056913" cy="1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Песня &quot;С Травой Сидел Кузнечик&quot;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000" b="97500" l="8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3" t="4239" r="9258" b="3640"/>
          <a:stretch/>
        </p:blipFill>
        <p:spPr bwMode="auto">
          <a:xfrm>
            <a:off x="1543293" y="699438"/>
            <a:ext cx="1152383" cy="12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&quot;Художник&quot; ценитель красоты природы и окружающиего мира. &quot;Следопыт&quot;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07" y="457056"/>
            <a:ext cx="136489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8" descr="Как нарисовать апельсин в вотошоп Сайт о рисовании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41048" b="96070" l="8033" r="50000">
                        <a14:foregroundMark x1="13115" y1="50437" x2="42459" y2="88428"/>
                        <a14:foregroundMark x1="8689" y1="63537" x2="11967" y2="52620"/>
                        <a14:foregroundMark x1="14590" y1="48035" x2="22787" y2="41485"/>
                        <a14:backgroundMark x1="11639" y1="53275" x2="17541" y2="44541"/>
                        <a14:backgroundMark x1="8689" y1="60044" x2="11475" y2="44323"/>
                        <a14:backgroundMark x1="13115" y1="48035" x2="14590" y2="46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8" t="39837" r="49427" b="3675"/>
          <a:stretch/>
        </p:blipFill>
        <p:spPr bwMode="auto">
          <a:xfrm>
            <a:off x="5400053" y="352498"/>
            <a:ext cx="1116162" cy="10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Свежие ягоды в векторе &quot; Шаблоны photoshop и Рамки для фото, клипарты векторные и растровые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01" y="1115991"/>
            <a:ext cx="1315899" cy="1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Наш форум. Фотоведдинг * Просмотр темы - Клипарт 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5833" l="313" r="100000">
                        <a14:foregroundMark x1="45313" y1="18542" x2="51563" y2="12917"/>
                        <a14:foregroundMark x1="67031" y1="34583" x2="64063" y2="2104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82" y="2659747"/>
            <a:ext cx="15361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4" descr="Серебряный кофейник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9800" l="0" r="100000">
                        <a14:foregroundMark x1="47333" y1="40000" x2="54222" y2="85600"/>
                        <a14:foregroundMark x1="26000" y1="98800" x2="76889" y2="9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47" y="4084656"/>
            <a:ext cx="1211571" cy="134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Три грозди винограда - Стоковое векторное изображение Denys Fonchykov #4336347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89" b="99637" l="0" r="100000">
                        <a14:foregroundMark x1="6154" y1="35753" x2="23231" y2="92922"/>
                        <a14:foregroundMark x1="82000" y1="30309" x2="82000" y2="91833"/>
                        <a14:foregroundMark x1="70615" y1="39383" x2="71692" y2="63158"/>
                        <a14:foregroundMark x1="26308" y1="47368" x2="35077" y2="7350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58" y="5132198"/>
            <a:ext cx="1495327" cy="12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Невозможно оторваться-рассказ о чабреце. Житие мое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97" y="5046325"/>
            <a:ext cx="1568268" cy="143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Ответы@Mail.Ru: еду в автобусе... а где выходить то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6000" b="81200" l="15897" r="94872">
                        <a14:foregroundMark x1="58462" y1="60400" x2="60684" y2="64400"/>
                        <a14:foregroundMark x1="56752" y1="61400" x2="58120" y2="64800"/>
                        <a14:foregroundMark x1="72479" y1="73000" x2="78291" y2="72000"/>
                        <a14:foregroundMark x1="85641" y1="58000" x2="85299" y2="64200"/>
                        <a14:foregroundMark x1="82735" y1="26000" x2="92479" y2="24800"/>
                        <a14:foregroundMark x1="39829" y1="75400" x2="36410" y2="61600"/>
                        <a14:foregroundMark x1="36410" y1="75000" x2="35043" y2="69200"/>
                        <a14:foregroundMark x1="21026" y1="64800" x2="19487" y2="56200"/>
                        <a14:foregroundMark x1="43761" y1="75000" x2="55556" y2="80200"/>
                        <a14:foregroundMark x1="56068" y1="80000" x2="70598" y2="80000"/>
                        <a14:foregroundMark x1="70940" y1="80200" x2="76923" y2="79600"/>
                        <a14:foregroundMark x1="77778" y1="79400" x2="86154" y2="75400"/>
                        <a14:foregroundMark x1="16752" y1="39400" x2="16581" y2="59400"/>
                        <a14:foregroundMark x1="21538" y1="63200" x2="35726" y2="71600"/>
                        <a14:foregroundMark x1="16752" y1="60800" x2="19487" y2="622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69" t="15516" r="5063" b="18351"/>
          <a:stretch/>
        </p:blipFill>
        <p:spPr bwMode="auto">
          <a:xfrm>
            <a:off x="1926389" y="5176220"/>
            <a:ext cx="1694037" cy="121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" descr="Картинки будильник для детей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4" y="3862438"/>
            <a:ext cx="1411690" cy="13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Загадки про овцу Детские стихи про овечку с ответами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" y="2307617"/>
            <a:ext cx="144205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Посуда из Чехии. +7(913)0305337, +7(391)2918501"/>
          <p:cNvPicPr>
            <a:picLocks noChangeAspect="1" noChangeArrowheads="1"/>
          </p:cNvPicPr>
          <p:nvPr/>
        </p:nvPicPr>
        <p:blipFill rotWithShape="1"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23871" b="72258" l="3561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5" t="22606" b="26719"/>
          <a:stretch/>
        </p:blipFill>
        <p:spPr bwMode="auto">
          <a:xfrm>
            <a:off x="3191386" y="3756010"/>
            <a:ext cx="1753332" cy="8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2" descr="Охота и рыбалка - векторныe клипарты для Illustrator &quot; Lot of Free Downloads. Все на свете бесплатно скачать.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90000" l="381" r="98667">
                        <a14:foregroundMark x1="4762" y1="43800" x2="42476" y2="3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38" y="1792411"/>
            <a:ext cx="1706900" cy="162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1.bp.blogspot.com/-YfLnCD49MTA/UAKjZpImn4I/AAAAAAAAIGE/LOb3Uu43TQU/s400/1+(2)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84" y="2219819"/>
            <a:ext cx="1337435" cy="15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static8.depositphotos.com/1037238/818/v/450/depositphotos_8181648-Exercise-equipment-icons.jpg"/>
          <p:cNvPicPr>
            <a:picLocks noChangeAspect="1" noChangeArrowheads="1"/>
          </p:cNvPicPr>
          <p:nvPr/>
        </p:nvPicPr>
        <p:blipFill rotWithShape="1"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6808" b="32394" l="223" r="33630">
                        <a14:foregroundMark x1="14477" y1="13615" x2="23608" y2="22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" t="6964" r="66455" b="68665"/>
          <a:stretch/>
        </p:blipFill>
        <p:spPr bwMode="auto">
          <a:xfrm>
            <a:off x="5532294" y="3342219"/>
            <a:ext cx="1808942" cy="126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Шприц Tescoma Delicia кондитерский поршневой, 8 декоративных насадок"/>
          <p:cNvPicPr>
            <a:picLocks noChangeAspect="1" noChangeArrowheads="1"/>
          </p:cNvPicPr>
          <p:nvPr/>
        </p:nvPicPr>
        <p:blipFill rotWithShape="1">
          <a:blip r:embed="rId4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99600" l="9174" r="89450">
                        <a14:foregroundMark x1="33945" y1="60400" x2="49541" y2="30400"/>
                        <a14:foregroundMark x1="51376" y1="64000" x2="62385" y2="364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31" r="14719"/>
          <a:stretch/>
        </p:blipFill>
        <p:spPr bwMode="auto">
          <a:xfrm rot="18386836">
            <a:off x="1514538" y="-295740"/>
            <a:ext cx="896112" cy="15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17 L 0.03611 0.11713 C 0.04358 0.13704 0.05504 0.14861 0.06684 0.14861 C 0.08056 0.14861 0.09132 0.13704 0.09896 0.11713 L 0.13577 0.02917 " pathEditMode="relative" rAng="0" ptsTypes="FffFF">
                                      <p:cBhvr>
                                        <p:cTn id="3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77 0.02916 L 0.19028 0.10764 C 0.20191 0.12569 0.2191 0.13541 0.23698 0.13541 C 0.25747 0.13541 0.27396 0.12569 0.28542 0.10764 L 0.34063 0.02916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63 0.02917 L 0.38681 0.11088 C 0.39618 0.12963 0.4132 0.14329 0.43229 0.15069 C 0.45434 0.15833 0.47344 0.15625 0.4882 0.1463 L 0.55955 0.10532 " pathEditMode="relative" rAng="878745" ptsTypes="FffFF">
                                      <p:cBhvr>
                                        <p:cTn id="6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26 0.15509 L 0.59115 0.15509 C 0.60851 0.15509 0.63021 0.21875 0.63021 0.2706 L 0.63021 0.38634 " pathEditMode="relative" rAng="0" ptsTypes="FfFF">
                                      <p:cBhvr>
                                        <p:cTn id="8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0.38634 L 0.60035 0.4807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035 0.48078 L 0.60903 0.5868 C 0.61181 0.61041 0.60625 0.63009 0.59462 0.64421 C 0.58351 0.66111 0.56719 0.66551 0.54983 0.65879 L 0.47257 0.63588 " pathEditMode="relative" rAng="-2536259" ptsTypes="FffFF">
                                      <p:cBhvr>
                                        <p:cTn id="11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4 0.65741 L 0.2224 0.5752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4 0.57523 L 0.11216 0.60671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16 0.5963 L 0.04566 0.82778 C 0.03195 0.88009 0.01164 0.91088 -0.00989 0.91088 C -0.03402 0.91088 -0.05347 0.88009 -0.06736 0.82778 L -0.13194 0.5963 " pathEditMode="relative" rAng="0" ptsTypes="FffFF">
                                      <p:cBhvr>
                                        <p:cTn id="15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94 0.5963 L -0.17135 0.3338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000"/>
                            </p:stCondLst>
                            <p:childTnLst>
                              <p:par>
                                <p:cTn id="17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35 0.3338 L 0.03351 0.29167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0.29167 L 0.2382 0.45972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21" presetClass="entr" presetSubtype="3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2 0.45972 L 0.2382 0.30231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45 0.28125 L 0.39566 0.45972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красивые цветочные фоны - Обои для рабочего стола. Картинки на рабочий стол. Best Wallpa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4939" y="4343400"/>
            <a:ext cx="46340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 – умница!!!</a:t>
            </a:r>
          </a:p>
        </p:txBody>
      </p:sp>
    </p:spTree>
    <p:extLst>
      <p:ext uri="{BB962C8B-B14F-4D97-AF65-F5344CB8AC3E}">
        <p14:creationId xmlns:p14="http://schemas.microsoft.com/office/powerpoint/2010/main" val="634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41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Дина</cp:lastModifiedBy>
  <cp:revision>19</cp:revision>
  <dcterms:created xsi:type="dcterms:W3CDTF">2014-10-10T03:56:10Z</dcterms:created>
  <dcterms:modified xsi:type="dcterms:W3CDTF">2014-10-16T10:19:29Z</dcterms:modified>
</cp:coreProperties>
</file>