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38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3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0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6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5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7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3AED-4273-479C-A7F5-0D26840F4AA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C11F-6AAF-44E4-AABA-519803C50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zkarapuz.org скачать для детей и родителей развивающие обучающие мультфильмы фильмы игры книги журналы раскраски релизы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908720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Дидактическая игра 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«Коробка»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589240"/>
            <a:ext cx="7646372" cy="9541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– логопед МБДОУ №301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Красноярска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Донова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Д.Н.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89" y="3717032"/>
            <a:ext cx="910541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Цель: совершенствование навыка произношения слов 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7 типа слоговой структуры (трехсложные слова с закрытым слогом).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0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Детская фото книга для мальчика - Мой первый год. 18-Март-2013. - 4 Декабря 2013 - Blog - Rabotavkie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-29450"/>
            <a:ext cx="9193945" cy="68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/с 9 - Главная страни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" b="99053" l="1719" r="98750">
                        <a14:foregroundMark x1="30625" y1="42614" x2="39531" y2="32386"/>
                        <a14:foregroundMark x1="32344" y1="34848" x2="37813" y2="31061"/>
                        <a14:foregroundMark x1="61094" y1="55303" x2="62031" y2="37311"/>
                        <a14:foregroundMark x1="61094" y1="40909" x2="70625" y2="3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65" y="3204563"/>
            <a:ext cx="2199434" cy="18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ртолетик &quot; Ivan-off - портал векторного клипарта и обо всем интересном в дизайне, рекламе и обо всем интересном в нашем безум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852398" y="2949779"/>
            <a:ext cx="33337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териалы за 07.04.2013 &quot; Ivan-off - портал векторного клипарта и обо всем интересном в дизайне, рекламе и обо всем интересном 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333" b="69667" l="0" r="2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0" r="72517" b="30857"/>
          <a:stretch/>
        </p:blipFill>
        <p:spPr bwMode="auto">
          <a:xfrm>
            <a:off x="6028004" y="2992750"/>
            <a:ext cx="2611156" cy="21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Портфолио фрилансера Sofya Saburova panda_sonya. Рисунки и иллюстрации - чемодан. Фриланс, удаленная работа на FL.ru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32" b="71842" l="54333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80" t="6077" b="27703"/>
          <a:stretch/>
        </p:blipFill>
        <p:spPr bwMode="auto">
          <a:xfrm>
            <a:off x="5991974" y="2992750"/>
            <a:ext cx="2647186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егемотик клипарт, клипарты бегемотик, клип арт, clipart hippopotamus, скачать клипарт, бесплатные клипарты, коллекция клипарто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65" y="3012285"/>
            <a:ext cx="1728192" cy="31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итамин а содержится в Витамин с содержится в Витамин е содержится в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25948" l="50200" r="91600">
                        <a14:foregroundMark x1="52000" y1="6517" x2="59200" y2="8768"/>
                        <a14:foregroundMark x1="72000" y1="17180" x2="73800" y2="12678"/>
                        <a14:backgroundMark x1="52800" y1="6280" x2="62200" y2="11967"/>
                        <a14:backgroundMark x1="55200" y1="5569" x2="57800" y2="9597"/>
                        <a14:backgroundMark x1="53200" y1="6517" x2="59800" y2="8768"/>
                        <a14:backgroundMark x1="61600" y1="10664" x2="53200" y2="4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6" r="7329" b="74055"/>
          <a:stretch/>
        </p:blipFill>
        <p:spPr bwMode="auto">
          <a:xfrm>
            <a:off x="5848059" y="2931505"/>
            <a:ext cx="2476715" cy="25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етушок рисунок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178" l="4015" r="98297">
                        <a14:backgroundMark x1="6083" y1="94709" x2="13869" y2="9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1" y="3451944"/>
            <a:ext cx="3620476" cy="24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Василёк растровый рисунок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-1305" r="28816" b="57516"/>
          <a:stretch/>
        </p:blipFill>
        <p:spPr bwMode="auto">
          <a:xfrm>
            <a:off x="6519162" y="3465945"/>
            <a:ext cx="1589513" cy="166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Блог Девушки КуСоЧеГ СчАсТьЯ 17 лет Скрытенбург - 1954234 Развлекательная социальная сеть Фотострана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26" b="100000" l="1500" r="96667">
                        <a14:foregroundMark x1="53500" y1="52300" x2="71833" y2="72743"/>
                        <a14:foregroundMark x1="46667" y1="57070" x2="63167" y2="49574"/>
                        <a14:foregroundMark x1="49500" y1="63203" x2="60500" y2="79557"/>
                        <a14:foregroundMark x1="51000" y1="75639" x2="75833" y2="6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69" y="2959175"/>
            <a:ext cx="285750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Сообщество иллюстраторов / Иллюстрации / Natvorilka / Оптимизм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1" b="89699" l="10500" r="98333">
                        <a14:foregroundMark x1="50500" y1="22187" x2="49500" y2="26624"/>
                        <a14:foregroundMark x1="47333" y1="25040" x2="52000" y2="2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98" y="2921911"/>
            <a:ext cx="3040082" cy="31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Сообщество иллюстраторов / Иллюстрации / lady_sumerki / Барабан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226" b="75660" l="248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26072" r="26685" b="24803"/>
          <a:stretch/>
        </p:blipFill>
        <p:spPr bwMode="auto">
          <a:xfrm>
            <a:off x="5976948" y="3369444"/>
            <a:ext cx="2522341" cy="18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Бык корова клипарт теленок, клипарт, клипарты животные, clipart cow, скачать клипарт, бесплатные клипарты, коллекция клипартов ж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89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57" y="3451944"/>
            <a:ext cx="2816113" cy="21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Инструменты Стоковые фото, иллюстрации и векторные изображения - Страница 1090 Depositphotos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13" b="42500" l="5000" r="5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" r="46704" b="56455"/>
          <a:stretch/>
        </p:blipFill>
        <p:spPr bwMode="auto">
          <a:xfrm>
            <a:off x="6519160" y="2939526"/>
            <a:ext cx="1960941" cy="17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Box коробка:Коробка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11" y="3795626"/>
            <a:ext cx="4363865" cy="35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Просмотр изображения 2080663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" y="3012285"/>
            <a:ext cx="2504807" cy="38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97 0.13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Детская фото книга для мальчика - Мой первый год. 18-Март-2013. - 4 Декабря 2013 - Blog - Rabotavki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-29450"/>
            <a:ext cx="9193945" cy="68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4939" y="4343400"/>
            <a:ext cx="46340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– умница!!!</a:t>
            </a:r>
          </a:p>
        </p:txBody>
      </p:sp>
    </p:spTree>
    <p:extLst>
      <p:ext uri="{BB962C8B-B14F-4D97-AF65-F5344CB8AC3E}">
        <p14:creationId xmlns:p14="http://schemas.microsoft.com/office/powerpoint/2010/main" val="10789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17</cp:revision>
  <dcterms:created xsi:type="dcterms:W3CDTF">2014-07-16T00:22:56Z</dcterms:created>
  <dcterms:modified xsi:type="dcterms:W3CDTF">2014-10-16T09:27:25Z</dcterms:modified>
</cp:coreProperties>
</file>