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80" r:id="rId24"/>
    <p:sldId id="278" r:id="rId25"/>
    <p:sldId id="282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93" autoAdjust="0"/>
    <p:restoredTop sz="94660"/>
  </p:normalViewPr>
  <p:slideViewPr>
    <p:cSldViewPr>
      <p:cViewPr>
        <p:scale>
          <a:sx n="59" d="100"/>
          <a:sy n="59" d="100"/>
        </p:scale>
        <p:origin x="-150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0F3DF7-7CB1-46EA-B406-757C0EEBAA3C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DEC246-CC01-447F-A07C-23548419F6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krstroy.net/usrlogo/img_mess/878412575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agdam.pisem.net/Blok03_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atdoska.ru/netcat_files/Image/stolyar_stoly_1_s.jpg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2477777.oml.ru/d/68563/d/1242674_6.jpg" TargetMode="External"/><Relationship Id="rId4" Type="http://schemas.openxmlformats.org/officeDocument/2006/relationships/hyperlink" Target="http://ujcom.narod.ru/gif/win1_3.jpg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versen.shop.by/pics/items/gvozd%20100%204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rmnt.ru/pub/uploads/work_wood_0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metko.com.ua/notes/004/01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i-major.ru/content_images/1/020-1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okno-info.com/domstroy-info/img/42-3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ori.ru/images/0000446006-preview.jpg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672414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Соединение столярных изделий </a:t>
            </a:r>
            <a:r>
              <a:rPr lang="ru-RU" sz="60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гвоздями</a:t>
            </a:r>
            <a:br>
              <a:rPr lang="ru-RU" sz="6000" b="1" dirty="0" smtClean="0">
                <a:ln w="24500" cmpd="dbl">
                  <a:solidFill>
                    <a:schemeClr val="accent5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6000" b="1" dirty="0">
              <a:ln w="24500" cmpd="dbl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51723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технологии: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Д.Б.Ходулин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техники безопасности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2910" y="1447800"/>
            <a:ext cx="7858180" cy="4800600"/>
          </a:xfrm>
        </p:spPr>
        <p:txBody>
          <a:bodyPr>
            <a:normAutofit lnSpcReduction="10000"/>
          </a:bodyPr>
          <a:lstStyle/>
          <a:p>
            <a:pPr lvl="0">
              <a:buBlip>
                <a:blip r:embed="rId2"/>
              </a:buBlip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только исправным молотком с хорошо насаженной ручкой.</a:t>
            </a:r>
          </a:p>
          <a:p>
            <a:pPr lvl="0">
              <a:buBlip>
                <a:blip r:embed="rId2"/>
              </a:buBlip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стоять за спиной работающего с молотком.</a:t>
            </a:r>
          </a:p>
          <a:p>
            <a:pPr lvl="0">
              <a:buBlip>
                <a:blip r:embed="rId2"/>
              </a:buBlip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Ударять по головке молотка так, чтобы направление удара совпадало с осью гвоздя, чтобы он не вылетел и не согнулся.</a:t>
            </a:r>
          </a:p>
          <a:p>
            <a:pPr lvl="0">
              <a:buBlip>
                <a:blip r:embed="rId2"/>
              </a:buBlip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оставлять молоток на краю верстака.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Задание на практическую часть урока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В зимнее время года очень не легко выживать нашим пернатым друзьям.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q"/>
            </a:pP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Но мы с вами можем помочь птицам нашей акцией – сделай кормушку сам!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001056" cy="85725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dirty="0" smtClean="0">
                <a:solidFill>
                  <a:schemeClr val="accent5">
                    <a:lumMod val="75000"/>
                  </a:schemeClr>
                </a:solidFill>
              </a:rPr>
              <a:t>Подготовка материалов, инструмента и оборудования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6386" name="Picture 2" descr="C:\Documents and Settings\Учитель\Рабочий стол\фото\07122009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7900987" cy="3605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142852"/>
            <a:ext cx="84712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Порядок изготовления кормушки</a:t>
            </a:r>
            <a:endParaRPr lang="ru-RU" sz="4400" b="1" cap="none" spc="50" dirty="0">
              <a:ln w="11430">
                <a:solidFill>
                  <a:schemeClr val="accent5">
                    <a:lumMod val="75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28662" y="274320"/>
            <a:ext cx="73581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Берём рейку и размечаем её длину к основанию кормушки</a:t>
            </a:r>
          </a:p>
        </p:txBody>
      </p:sp>
      <p:pic>
        <p:nvPicPr>
          <p:cNvPr id="15363" name="Picture 3" descr="C:\Documents and Settings\Учитель\Рабочий стол\фото\07122009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256"/>
            <a:ext cx="3779446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Documents and Settings\Учитель\Рабочий стол\фото\07122009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4488"/>
            <a:ext cx="3286148" cy="2344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C:\Documents and Settings\Учитель\Рабочий стол\фото\07122009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099" y="1714488"/>
            <a:ext cx="321471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28596" y="1357298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00562" y="1357298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428625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2154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Отпиливаем рейку по заданной длине; (аналогично проделываем со второй рейкой, которая крепится с другой стороны основания)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Documents and Settings\Учитель\Рабочий стол\фото\071220099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2643182"/>
            <a:ext cx="5813438" cy="3717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7000924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Шлифуем обе рейки наждачной бумагой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Documents and Settings\Учитель\Рабочий стол\фото\07122009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292" b="24504"/>
          <a:stretch>
            <a:fillRect/>
          </a:stretch>
        </p:blipFill>
        <p:spPr bwMode="auto">
          <a:xfrm>
            <a:off x="1500166" y="2143116"/>
            <a:ext cx="6215106" cy="3922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274638"/>
            <a:ext cx="807249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Прибиваем обе рейки со стороны квадратной заготовки из ДВП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Documents and Settings\Учитель\Рабочий стол\фото\071220099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785926"/>
            <a:ext cx="3857652" cy="261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1" name="Picture 3" descr="C:\Documents and Settings\Учитель\Рабочий стол\фото\07122009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429000"/>
            <a:ext cx="3878262" cy="2890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Измеряем линейкой расстояние между прибитыми рейками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6" name="Picture 2" descr="C:\Documents and Settings\Учитель\Рабочий стол\фото\071220099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8551"/>
          <a:stretch>
            <a:fillRect/>
          </a:stretch>
        </p:blipFill>
        <p:spPr bwMode="auto">
          <a:xfrm>
            <a:off x="1428728" y="2143116"/>
            <a:ext cx="6400800" cy="391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43932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Откладывание размера длины второй пары реек и их отпиливание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2" name="Picture 2" descr="C:\Documents and Settings\Учитель\Рабочий стол\фото\07122009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71472" y="2000240"/>
            <a:ext cx="3714776" cy="297180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C:\Documents and Settings\Учитель\Рабочий стол\фото\07122009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876"/>
            <a:ext cx="3735386" cy="28575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50099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Шлифуем вторую пару реек</a:t>
            </a:r>
            <a:endParaRPr lang="ru-RU" b="1" dirty="0"/>
          </a:p>
        </p:txBody>
      </p:sp>
      <p:pic>
        <p:nvPicPr>
          <p:cNvPr id="9218" name="Picture 2" descr="C:\Documents and Settings\Учитель\Рабочий стол\фото\07122009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757" b="18551"/>
          <a:stretch>
            <a:fillRect/>
          </a:stretch>
        </p:blipFill>
        <p:spPr bwMode="auto">
          <a:xfrm>
            <a:off x="1643042" y="1785926"/>
            <a:ext cx="5857916" cy="419786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143932" cy="4248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</a:t>
            </a:r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</a:rPr>
              <a:t>Научимся  правильно соединять столярные изделия гвоздями.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428604"/>
            <a:ext cx="63653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80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Сегодня на уроке:</a:t>
            </a:r>
            <a:endParaRPr lang="ru-RU" sz="6000" b="1" cap="none" spc="0" dirty="0">
              <a:ln w="180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Прибиваем вторую пару реек (основание готово)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 descr="C:\Documents and Settings\Учитель\Рабочий стол\фото\07122009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56" r="12963" b="12020"/>
          <a:stretch>
            <a:fillRect/>
          </a:stretch>
        </p:blipFill>
        <p:spPr bwMode="auto">
          <a:xfrm>
            <a:off x="571472" y="2357430"/>
            <a:ext cx="3644121" cy="297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Documents and Settings\Учитель\Рабочий стол\фото\07122009940.jpg"/>
          <p:cNvPicPr>
            <a:picLocks noChangeAspect="1" noChangeArrowheads="1"/>
          </p:cNvPicPr>
          <p:nvPr/>
        </p:nvPicPr>
        <p:blipFill>
          <a:blip r:embed="rId3" cstate="print"/>
          <a:srcRect l="5630" t="2564" r="8048" b="5128"/>
          <a:stretch>
            <a:fillRect/>
          </a:stretch>
        </p:blipFill>
        <p:spPr bwMode="auto">
          <a:xfrm>
            <a:off x="4786314" y="2357430"/>
            <a:ext cx="3742557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Размечаем брусок для изготовления 4 (одинаковых по длине) стоек кормушки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C:\Documents and Settings\Учитель\Рабочий стол\фото\07122009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875"/>
          <a:stretch>
            <a:fillRect/>
          </a:stretch>
        </p:blipFill>
        <p:spPr bwMode="auto">
          <a:xfrm>
            <a:off x="1571604" y="2214554"/>
            <a:ext cx="5972172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Выпиливаем стойки кормушки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 descr="C:\Documents and Settings\Учитель\Рабочий стол\фото\07122009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509" b="16666"/>
          <a:stretch>
            <a:fillRect/>
          </a:stretch>
        </p:blipFill>
        <p:spPr bwMode="auto">
          <a:xfrm>
            <a:off x="1857356" y="1785926"/>
            <a:ext cx="5472106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Шлифуем выпиленные стойки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Учитель\Рабочий стол\фото\071220099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76" r="10466" b="21528"/>
          <a:stretch>
            <a:fillRect/>
          </a:stretch>
        </p:blipFill>
        <p:spPr bwMode="auto">
          <a:xfrm>
            <a:off x="1357290" y="1571612"/>
            <a:ext cx="6429420" cy="47089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Прибиваем стойки к основанию кормушки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Учитель\Рабочий стол\фото\07122009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6314" y="2285992"/>
            <a:ext cx="3670298" cy="374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Documents and Settings\Учитель\Рабочий стол\фото\07122009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3500462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Готовое основание со стойками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22" name="Picture 2" descr="C:\Documents and Settings\Учитель\Рабочий стол\фото\07122009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1643050"/>
            <a:ext cx="5742001" cy="4306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3929090" cy="47863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Устанавливаем, выравниваем, размечаем  и прибиваем крышу для кормушки к стойкам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Учитель\Рабочий стол\фото\07122009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177" r="18278" b="5158"/>
          <a:stretch>
            <a:fillRect/>
          </a:stretch>
        </p:blipFill>
        <p:spPr bwMode="auto">
          <a:xfrm>
            <a:off x="4071934" y="1214422"/>
            <a:ext cx="4643470" cy="4552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/>
              <a:t>Кормушка готова</a:t>
            </a:r>
            <a:endParaRPr lang="ru-RU" b="1" dirty="0"/>
          </a:p>
        </p:txBody>
      </p:sp>
      <p:pic>
        <p:nvPicPr>
          <p:cNvPr id="1026" name="Picture 2" descr="C:\Documents and Settings\Учитель\Рабочий стол\фото\07122009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80" r="13814"/>
          <a:stretch>
            <a:fillRect/>
          </a:stretch>
        </p:blipFill>
        <p:spPr bwMode="auto">
          <a:xfrm>
            <a:off x="1571604" y="1571612"/>
            <a:ext cx="6000792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Давайте вспомним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000240"/>
            <a:ext cx="7500990" cy="4125923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виды свёрл вы знаете?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инструменты служат для сверления древесины?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правильно выполнять сверление?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Столярные изделия на гвоздях</a:t>
            </a:r>
            <a:endParaRPr lang="ru-RU" b="1" dirty="0"/>
          </a:p>
        </p:txBody>
      </p:sp>
      <p:pic>
        <p:nvPicPr>
          <p:cNvPr id="5" name="i-main-pic" descr="Картинка 145 из 656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428892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-main-pic" descr="Картинка 155 из 6561">
            <a:hlinkClick r:id="rId4" tgtFrame="_blank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643050"/>
            <a:ext cx="233203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-main-pic" descr="Картинка 78 из 6561">
            <a:hlinkClick r:id="rId6" tgtFrame="_blank"/>
          </p:cNvPr>
          <p:cNvPicPr>
            <a:picLocks noGrp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28" y="4714884"/>
            <a:ext cx="2828928" cy="1785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-main-pic" descr="Картинка 173 из 6561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1643050"/>
            <a:ext cx="2357454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-main-pic" descr="Картинка 13 из 232">
            <a:hlinkClick r:id="rId10" tgtFrame="_blank"/>
          </p:cNvPr>
          <p:cNvPicPr/>
          <p:nvPr/>
        </p:nvPicPr>
        <p:blipFill>
          <a:blip r:embed="rId11" cstate="print"/>
          <a:srcRect l="9302" r="6976" b="25777"/>
          <a:stretch>
            <a:fillRect/>
          </a:stretch>
        </p:blipFill>
        <p:spPr bwMode="auto">
          <a:xfrm>
            <a:off x="4857752" y="4714884"/>
            <a:ext cx="2643206" cy="1788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Элементы гвоздя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i-main-pic" descr="Картинка 11 из 6837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85926"/>
            <a:ext cx="508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3108" y="571501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Острие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492919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Стержень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392906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Шляпка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7" idx="0"/>
          </p:cNvCxnSpPr>
          <p:nvPr/>
        </p:nvCxnSpPr>
        <p:spPr>
          <a:xfrm rot="16200000" flipV="1">
            <a:off x="2321703" y="5179231"/>
            <a:ext cx="714380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4179091" y="4321975"/>
            <a:ext cx="714380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V="1">
            <a:off x="6250793" y="3393281"/>
            <a:ext cx="714380" cy="35719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572428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Порядок крепления деталей на гвоздях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47800"/>
            <a:ext cx="8647968" cy="4800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Прежде чем забивать гвозди, размечают места их расположения;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соединении деталей гвоздями обычно тонкую деталь прибивают к толстой.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-main-pic" descr="Картинка 237 из 47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00504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274320"/>
            <a:ext cx="7143800" cy="11430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Подбор и правила забивания гвоздей 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500174"/>
            <a:ext cx="7858180" cy="26193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Толщина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гвоздя не должна превышать ¼ толщины детали, которую прибивают. Длина гвоздя должна быть в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</a:t>
            </a:r>
            <a:r>
              <a:rPr lang="ru-RU" sz="2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раза больше толщины прибиваемой детали. Чтобы деталь не раскололась, забивать гвоздь следует на расстоянии не менее 4 диаметров гвоздя от кромки детали и не менее 15 диаметров от торца.</a:t>
            </a:r>
          </a:p>
          <a:p>
            <a:endParaRPr lang="ru-RU" dirty="0"/>
          </a:p>
        </p:txBody>
      </p:sp>
      <p:pic>
        <p:nvPicPr>
          <p:cNvPr id="7" name="i-main-pic" descr="Картинка 3 из 232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143380"/>
            <a:ext cx="1911985" cy="24733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-main-pic" descr="Картинка 17 из 23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572008"/>
            <a:ext cx="1911985" cy="170434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-main-pic" descr="Картинка 9 из 3352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643446"/>
            <a:ext cx="1911985" cy="157924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71472" y="414338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00760" y="46434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320"/>
            <a:ext cx="750099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забивания гвоздей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157666" cy="4663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</a:rPr>
              <a:t>              Гвозди 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</a:rPr>
              <a:t>забивают молотком, который удерживают так, чтобы рука была на расстоянии 20-30 мм. от края рукоятки. Вначале гвоздь придерживают большим и указательным пальцами и наносят лёгкие удары по головке гвоздя. После этого, когда гвоздь надёжно вошёл в заготовку левую руку убирают и наносят более сильные удары.</a:t>
            </a:r>
          </a:p>
          <a:p>
            <a:endParaRPr lang="ru-RU" dirty="0"/>
          </a:p>
        </p:txBody>
      </p:sp>
      <p:pic>
        <p:nvPicPr>
          <p:cNvPr id="5" name="i-main-pic" descr="Картинка 69 из 3352">
            <a:hlinkClick r:id="rId2" tgtFrame="_blank"/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 l="1788" t="3068" r="3447" b="12568"/>
          <a:stretch>
            <a:fillRect/>
          </a:stretch>
        </p:blipFill>
        <p:spPr bwMode="auto">
          <a:xfrm>
            <a:off x="4572000" y="1857364"/>
            <a:ext cx="3929090" cy="3929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69294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Исправление небрежностей в работе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500174"/>
            <a:ext cx="7960398" cy="4663440"/>
          </a:xfrm>
        </p:spPr>
        <p:txBody>
          <a:bodyPr>
            <a:normAutofit lnSpcReduction="10000"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Древесина меньше раскалывается, если забивать притупленный гвоздь (по острию гвоздя предварительно наносят лёгкие удары).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/>
              <a:t>Если гвоздь при забивании вошёл в заготовку криво или согнулся, его необходимо выдернуть. Для этой цели применяют клещи, либо молоток со специальной прорезью, а если гвоздь большого размера – применяют гвоздодёр. Чтобы не повредить поверхность изделия, под клещи подкладывают небольшую дощечку.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286</TotalTime>
  <Words>468</Words>
  <Application>Microsoft Office PowerPoint</Application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Солнцестояние</vt:lpstr>
      <vt:lpstr>Соединение столярных изделий гвоздями </vt:lpstr>
      <vt:lpstr>Слайд 2</vt:lpstr>
      <vt:lpstr>Давайте вспомним</vt:lpstr>
      <vt:lpstr>Столярные изделия на гвоздях</vt:lpstr>
      <vt:lpstr>Элементы гвоздя</vt:lpstr>
      <vt:lpstr>Порядок крепления деталей на гвоздях</vt:lpstr>
      <vt:lpstr>Подбор и правила забивания гвоздей </vt:lpstr>
      <vt:lpstr>Техника забивания гвоздей</vt:lpstr>
      <vt:lpstr>Исправление небрежностей в работе</vt:lpstr>
      <vt:lpstr>Правила техники безопасности</vt:lpstr>
      <vt:lpstr>Задание на практическую часть урока</vt:lpstr>
      <vt:lpstr>Слайд 12</vt:lpstr>
      <vt:lpstr>Берём рейку и размечаем её длину к основанию кормушки</vt:lpstr>
      <vt:lpstr>Отпиливаем рейку по заданной длине; (аналогично проделываем со второй рейкой, которая крепится с другой стороны основания) </vt:lpstr>
      <vt:lpstr>Шлифуем обе рейки наждачной бумагой</vt:lpstr>
      <vt:lpstr>Прибиваем обе рейки со стороны квадратной заготовки из ДВП</vt:lpstr>
      <vt:lpstr>Измеряем линейкой расстояние между прибитыми рейками</vt:lpstr>
      <vt:lpstr>Откладывание размера длины второй пары реек и их отпиливание</vt:lpstr>
      <vt:lpstr>Шлифуем вторую пару реек</vt:lpstr>
      <vt:lpstr>Прибиваем вторую пару реек (основание готово)</vt:lpstr>
      <vt:lpstr>Размечаем брусок для изготовления 4 (одинаковых по длине) стоек кормушки</vt:lpstr>
      <vt:lpstr>Выпиливаем стойки кормушки</vt:lpstr>
      <vt:lpstr>Шлифуем выпиленные стойки </vt:lpstr>
      <vt:lpstr>Прибиваем стойки к основанию кормушки</vt:lpstr>
      <vt:lpstr>Готовое основание со стойками</vt:lpstr>
      <vt:lpstr>Устанавливаем, выравниваем, размечаем  и прибиваем крышу для кормушки к стойкам</vt:lpstr>
      <vt:lpstr>Кормушка готова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Соединение столярных изделий гвоздями.</dc:title>
  <dc:creator>Учитель</dc:creator>
  <cp:lastModifiedBy>sony</cp:lastModifiedBy>
  <cp:revision>32</cp:revision>
  <dcterms:created xsi:type="dcterms:W3CDTF">2009-12-08T14:35:31Z</dcterms:created>
  <dcterms:modified xsi:type="dcterms:W3CDTF">2014-10-02T15:52:49Z</dcterms:modified>
</cp:coreProperties>
</file>