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39FF-A2E7-4656-84E2-6EC56D1D015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989A-0931-4B40-AB33-03147D0A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Saved Games\Desktop\оля\Фото для презентаций\bv1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188640"/>
            <a:ext cx="37096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My pet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012168" cy="3056309"/>
          </a:xfrm>
          <a:prstGeom prst="ellipse">
            <a:avLst/>
          </a:prstGeom>
          <a:ln w="63500" cap="rnd">
            <a:solidFill>
              <a:srgbClr val="D9D92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79912" y="2852936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I have got a pet.</a:t>
            </a:r>
          </a:p>
          <a:p>
            <a:r>
              <a:rPr lang="en-US" sz="4000" dirty="0" smtClean="0">
                <a:latin typeface="Comic Sans MS" pitchFamily="66" charset="0"/>
              </a:rPr>
              <a:t>It’s a hamster.</a:t>
            </a:r>
          </a:p>
          <a:p>
            <a:r>
              <a:rPr lang="en-US" sz="4000" dirty="0" smtClean="0">
                <a:latin typeface="Comic Sans MS" pitchFamily="66" charset="0"/>
              </a:rPr>
              <a:t>It’s little.</a:t>
            </a:r>
          </a:p>
          <a:p>
            <a:r>
              <a:rPr lang="en-US" sz="4000" dirty="0" smtClean="0">
                <a:latin typeface="Comic Sans MS" pitchFamily="66" charset="0"/>
              </a:rPr>
              <a:t>It’s white and brown.</a:t>
            </a:r>
          </a:p>
          <a:p>
            <a:r>
              <a:rPr lang="en-US" sz="4000" dirty="0" smtClean="0">
                <a:latin typeface="Comic Sans MS" pitchFamily="66" charset="0"/>
              </a:rPr>
              <a:t>I love my pet.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8016" r="20360"/>
          <a:stretch>
            <a:fillRect/>
          </a:stretch>
        </p:blipFill>
        <p:spPr bwMode="auto">
          <a:xfrm>
            <a:off x="827584" y="260648"/>
            <a:ext cx="7704856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Ученик</cp:lastModifiedBy>
  <cp:revision>5</cp:revision>
  <dcterms:created xsi:type="dcterms:W3CDTF">2013-12-08T16:42:47Z</dcterms:created>
  <dcterms:modified xsi:type="dcterms:W3CDTF">2013-12-10T07:31:43Z</dcterms:modified>
</cp:coreProperties>
</file>