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772400" cy="288032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Советы </a:t>
            </a:r>
            <a:r>
              <a:rPr lang="ru-RU" sz="6600" dirty="0" smtClean="0">
                <a:solidFill>
                  <a:srgbClr val="002060"/>
                </a:solidFill>
              </a:rPr>
              <a:t>учителя</a:t>
            </a:r>
            <a:r>
              <a:rPr lang="ru-RU" sz="6600" dirty="0" smtClean="0">
                <a:solidFill>
                  <a:srgbClr val="002060"/>
                </a:solidFill>
              </a:rPr>
              <a:t> </a:t>
            </a:r>
            <a:r>
              <a:rPr lang="ru-RU" sz="6600" dirty="0" smtClean="0">
                <a:solidFill>
                  <a:srgbClr val="002060"/>
                </a:solidFill>
              </a:rPr>
              <a:t>второклассникам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№61</a:t>
            </a:r>
          </a:p>
          <a:p>
            <a:r>
              <a:rPr lang="ru-RU" dirty="0"/>
              <a:t>г</a:t>
            </a:r>
            <a:r>
              <a:rPr lang="ru-RU" dirty="0" smtClean="0"/>
              <a:t>. Ростова-на-Дону</a:t>
            </a:r>
          </a:p>
          <a:p>
            <a:r>
              <a:rPr lang="ru-RU" dirty="0" err="1" smtClean="0"/>
              <a:t>Мец</a:t>
            </a:r>
            <a:r>
              <a:rPr lang="ru-RU" dirty="0" smtClean="0"/>
              <a:t> Татьяна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23762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Всегда помни о тех, кто рядом,</a:t>
            </a:r>
            <a:br>
              <a:rPr lang="ru-RU" sz="3200" dirty="0" smtClean="0"/>
            </a:br>
            <a:r>
              <a:rPr lang="ru-RU" sz="3200" dirty="0" smtClean="0"/>
              <a:t>Помогает тебе учиться.</a:t>
            </a:r>
            <a:br>
              <a:rPr lang="ru-RU" sz="3200" dirty="0" smtClean="0"/>
            </a:br>
            <a:r>
              <a:rPr lang="ru-RU" sz="3200" dirty="0" smtClean="0"/>
              <a:t>С мамой, папой, бабулей, </a:t>
            </a:r>
            <a:r>
              <a:rPr lang="ru-RU" sz="3200" dirty="0" smtClean="0"/>
              <a:t>дедулей,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Словом теплым не забудь поделиться.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69" y="1916832"/>
            <a:ext cx="3758271" cy="2033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223245" cy="200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336726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8582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Помни - взрослые </a:t>
            </a:r>
            <a:r>
              <a:rPr lang="ru-RU" sz="3200" dirty="0" smtClean="0"/>
              <a:t>тоже были</a:t>
            </a:r>
            <a:br>
              <a:rPr lang="ru-RU" sz="3200" dirty="0" smtClean="0"/>
            </a:br>
            <a:r>
              <a:rPr lang="ru-RU" sz="3200" dirty="0" smtClean="0"/>
              <a:t>В свое время, когда-то детьми.</a:t>
            </a:r>
            <a:br>
              <a:rPr lang="ru-RU" sz="3200" dirty="0" smtClean="0"/>
            </a:br>
            <a:r>
              <a:rPr lang="ru-RU" sz="3200" dirty="0" smtClean="0"/>
              <a:t>Старость все забирает силы.</a:t>
            </a:r>
            <a:br>
              <a:rPr lang="ru-RU" sz="3200" dirty="0" smtClean="0"/>
            </a:br>
            <a:r>
              <a:rPr lang="ru-RU" sz="3200" dirty="0" smtClean="0"/>
              <a:t>Будь внимателен -  помоги.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7" y="2132856"/>
            <a:ext cx="7989689" cy="4320480"/>
          </a:xfrm>
        </p:spPr>
      </p:pic>
    </p:spTree>
    <p:extLst>
      <p:ext uri="{BB962C8B-B14F-4D97-AF65-F5344CB8AC3E}">
        <p14:creationId xmlns:p14="http://schemas.microsoft.com/office/powerpoint/2010/main" val="21308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0742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нашем мире сейчас не спокойно.</a:t>
            </a:r>
            <a:br>
              <a:rPr lang="ru-RU" sz="3200" dirty="0" smtClean="0"/>
            </a:br>
            <a:r>
              <a:rPr lang="ru-RU" sz="3200" dirty="0" smtClean="0"/>
              <a:t>Совсем рядом идет война…</a:t>
            </a:r>
            <a:br>
              <a:rPr lang="ru-RU" sz="3200" dirty="0" smtClean="0"/>
            </a:br>
            <a:r>
              <a:rPr lang="ru-RU" sz="3200" dirty="0" smtClean="0"/>
              <a:t>Береги этот мир, постарайся</a:t>
            </a:r>
            <a:br>
              <a:rPr lang="ru-RU" sz="3200" dirty="0" smtClean="0"/>
            </a:br>
            <a:r>
              <a:rPr lang="ru-RU" sz="3200" dirty="0" smtClean="0"/>
              <a:t>С добрым </a:t>
            </a:r>
            <a:r>
              <a:rPr lang="ru-RU" sz="3200" dirty="0" smtClean="0"/>
              <a:t>сердцем ты </a:t>
            </a:r>
            <a:r>
              <a:rPr lang="ru-RU" sz="3200" dirty="0" smtClean="0"/>
              <a:t>жить</a:t>
            </a:r>
            <a:r>
              <a:rPr lang="ru-RU" sz="3200" dirty="0" smtClean="0"/>
              <a:t>  </a:t>
            </a:r>
            <a:r>
              <a:rPr lang="ru-RU" sz="3200" dirty="0" smtClean="0"/>
              <a:t>всегда!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824536" cy="4104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6724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" y="13437"/>
            <a:ext cx="9144000" cy="68226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"/>
            <a:ext cx="3600400" cy="220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381642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Свою Родину, нашу Россию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Изучай, почитай и люби.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Россиянин ты с детства, и помни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Нет на свете прекрасней страны!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782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Ростов-на-Дону – твой город.</a:t>
            </a:r>
            <a:br>
              <a:rPr lang="ru-RU" sz="3200" dirty="0" smtClean="0"/>
            </a:br>
            <a:r>
              <a:rPr lang="ru-RU" sz="3200" dirty="0" smtClean="0"/>
              <a:t>Он тебя терпеливо ждет.</a:t>
            </a:r>
            <a:br>
              <a:rPr lang="ru-RU" sz="3200" dirty="0" smtClean="0"/>
            </a:br>
            <a:r>
              <a:rPr lang="ru-RU" sz="3200" dirty="0" smtClean="0"/>
              <a:t>Подрастешь, ты пока еще молод.</a:t>
            </a:r>
            <a:br>
              <a:rPr lang="ru-RU" sz="3200" dirty="0" smtClean="0"/>
            </a:br>
            <a:r>
              <a:rPr lang="ru-RU" sz="3200" dirty="0" smtClean="0"/>
              <a:t>Время действовать скоро придет.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5886926" cy="43614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23" y="2636912"/>
            <a:ext cx="4223792" cy="31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27363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Ты сделай </a:t>
            </a:r>
            <a:r>
              <a:rPr lang="ru-RU" sz="3200" dirty="0"/>
              <a:t>его прекрасней,</a:t>
            </a:r>
            <a:br>
              <a:rPr lang="ru-RU" sz="3200" dirty="0"/>
            </a:br>
            <a:r>
              <a:rPr lang="ru-RU" sz="3200" dirty="0" smtClean="0"/>
              <a:t>Чтобы </a:t>
            </a:r>
            <a:r>
              <a:rPr lang="ru-RU" sz="3200" dirty="0"/>
              <a:t>стал он для всех людей</a:t>
            </a:r>
            <a:br>
              <a:rPr lang="ru-RU" sz="3200" dirty="0"/>
            </a:br>
            <a:r>
              <a:rPr lang="ru-RU" sz="3200" dirty="0"/>
              <a:t>Красивейшим местом в мире</a:t>
            </a:r>
            <a:br>
              <a:rPr lang="ru-RU" sz="3200" dirty="0"/>
            </a:br>
            <a:r>
              <a:rPr lang="ru-RU" sz="3200" dirty="0"/>
              <a:t>Для взрослых и для детей!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52"/>
            <a:ext cx="4887986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85" y="2825552"/>
            <a:ext cx="3763619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25552"/>
            <a:ext cx="3168352" cy="27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 </a:t>
            </a:r>
            <a:r>
              <a:rPr lang="ru-RU" sz="3200" dirty="0" smtClean="0"/>
              <a:t>пока…ты </a:t>
            </a:r>
            <a:r>
              <a:rPr lang="ru-RU" sz="3200" dirty="0" smtClean="0"/>
              <a:t>сидишь за партой.</a:t>
            </a:r>
            <a:br>
              <a:rPr lang="ru-RU" sz="3200" dirty="0" smtClean="0"/>
            </a:br>
            <a:r>
              <a:rPr lang="ru-RU" sz="3200" dirty="0" smtClean="0"/>
              <a:t>Класс второй впереди всех ждет.</a:t>
            </a:r>
            <a:br>
              <a:rPr lang="ru-RU" sz="3200" dirty="0" smtClean="0"/>
            </a:br>
            <a:r>
              <a:rPr lang="ru-RU" sz="3200" dirty="0" smtClean="0"/>
              <a:t>В добрый путь, второклассники!</a:t>
            </a:r>
            <a:br>
              <a:rPr lang="ru-RU" sz="3200" dirty="0" smtClean="0"/>
            </a:br>
            <a:r>
              <a:rPr lang="ru-RU" sz="3200" dirty="0" smtClean="0"/>
              <a:t>Скоро на урок нас звонок позовет!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5832648" cy="3749559"/>
          </a:xfrm>
        </p:spPr>
      </p:pic>
    </p:spTree>
    <p:extLst>
      <p:ext uri="{BB962C8B-B14F-4D97-AF65-F5344CB8AC3E}">
        <p14:creationId xmlns:p14="http://schemas.microsoft.com/office/powerpoint/2010/main" val="31318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824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презентации использованы рисунки из коллекции интернет ресурсов</a:t>
            </a:r>
            <a:br>
              <a:rPr lang="ru-RU" sz="3200" dirty="0" smtClean="0"/>
            </a:br>
            <a:r>
              <a:rPr lang="ru-RU" sz="3200" dirty="0" smtClean="0"/>
              <a:t>Стихи </a:t>
            </a:r>
            <a:r>
              <a:rPr lang="ru-RU" sz="3200" dirty="0" err="1" smtClean="0"/>
              <a:t>Мец</a:t>
            </a:r>
            <a:r>
              <a:rPr lang="ru-RU" sz="3200" dirty="0" smtClean="0"/>
              <a:t> Т.М.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5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207"/>
            <a:ext cx="8147248" cy="193022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Дорогие мои второклассники!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Все девчонки и все мальчишки!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Вот и встретились, после лета.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Все готовы: тетрадки, книжки?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2" y="2780928"/>
            <a:ext cx="7155013" cy="3887312"/>
          </a:xfrm>
        </p:spPr>
      </p:pic>
    </p:spTree>
    <p:extLst>
      <p:ext uri="{BB962C8B-B14F-4D97-AF65-F5344CB8AC3E}">
        <p14:creationId xmlns:p14="http://schemas.microsoft.com/office/powerpoint/2010/main" val="42062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147248" cy="165618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Школа вновь открывает двери</a:t>
            </a:r>
            <a:br>
              <a:rPr lang="ru-RU" sz="3200" dirty="0" smtClean="0"/>
            </a:br>
            <a:r>
              <a:rPr lang="ru-RU" sz="3200" dirty="0" smtClean="0"/>
              <a:t>В удивительный мир познанья.</a:t>
            </a:r>
            <a:br>
              <a:rPr lang="ru-RU" sz="3200" dirty="0" smtClean="0"/>
            </a:br>
            <a:r>
              <a:rPr lang="ru-RU" sz="3200" dirty="0" smtClean="0"/>
              <a:t>Все получится, все исполнится,</a:t>
            </a:r>
            <a:br>
              <a:rPr lang="ru-RU" sz="3200" dirty="0" smtClean="0"/>
            </a:br>
            <a:r>
              <a:rPr lang="ru-RU" sz="3200" dirty="0" smtClean="0"/>
              <a:t>Нужно лишь приложить старанья.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07179" cy="4968552"/>
          </a:xfrm>
        </p:spPr>
      </p:pic>
    </p:spTree>
    <p:extLst>
      <p:ext uri="{BB962C8B-B14F-4D97-AF65-F5344CB8AC3E}">
        <p14:creationId xmlns:p14="http://schemas.microsoft.com/office/powerpoint/2010/main" val="39454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 тогда, в дневниках счастливых</a:t>
            </a:r>
            <a:br>
              <a:rPr lang="ru-RU" sz="3200" dirty="0" smtClean="0"/>
            </a:br>
            <a:r>
              <a:rPr lang="ru-RU" sz="3200" dirty="0" smtClean="0"/>
              <a:t>Загорятся как в небе звезды,</a:t>
            </a:r>
            <a:br>
              <a:rPr lang="ru-RU" sz="3200" dirty="0" smtClean="0"/>
            </a:br>
            <a:r>
              <a:rPr lang="ru-RU" sz="3200" dirty="0" smtClean="0"/>
              <a:t>Долгожданные ваши оценки.</a:t>
            </a:r>
            <a:br>
              <a:rPr lang="ru-RU" sz="3200" dirty="0" smtClean="0"/>
            </a:br>
            <a:r>
              <a:rPr lang="ru-RU" sz="3200" dirty="0" smtClean="0"/>
              <a:t>И желательно, чтобы – пятерки!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65778"/>
            <a:ext cx="7632848" cy="5065435"/>
          </a:xfrm>
        </p:spPr>
      </p:pic>
    </p:spTree>
    <p:extLst>
      <p:ext uri="{BB962C8B-B14F-4D97-AF65-F5344CB8AC3E}">
        <p14:creationId xmlns:p14="http://schemas.microsoft.com/office/powerpoint/2010/main" val="10033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Постарайтесь, трудитесь прилежно.</a:t>
            </a:r>
            <a:br>
              <a:rPr lang="ru-RU" sz="3200" dirty="0" smtClean="0"/>
            </a:br>
            <a:r>
              <a:rPr lang="ru-RU" sz="3200" dirty="0" smtClean="0"/>
              <a:t>Кто старается – будет толк!</a:t>
            </a:r>
            <a:br>
              <a:rPr lang="ru-RU" sz="3200" dirty="0" smtClean="0"/>
            </a:br>
            <a:r>
              <a:rPr lang="ru-RU" sz="3200" dirty="0" smtClean="0"/>
              <a:t>Думать, мыслить не забывайте,</a:t>
            </a:r>
            <a:br>
              <a:rPr lang="ru-RU" sz="3200" dirty="0" smtClean="0"/>
            </a:br>
            <a:r>
              <a:rPr lang="ru-RU" sz="3200" dirty="0" smtClean="0"/>
              <a:t>Будет лишь интересней урок!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776"/>
            <a:ext cx="7560840" cy="4827091"/>
          </a:xfrm>
        </p:spPr>
      </p:pic>
    </p:spTree>
    <p:extLst>
      <p:ext uri="{BB962C8B-B14F-4D97-AF65-F5344CB8AC3E}">
        <p14:creationId xmlns:p14="http://schemas.microsoft.com/office/powerpoint/2010/main" val="2439547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58417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 одноклассниками дружите.</a:t>
            </a:r>
            <a:br>
              <a:rPr lang="ru-RU" sz="3200" dirty="0" smtClean="0"/>
            </a:br>
            <a:r>
              <a:rPr lang="ru-RU" sz="3200" dirty="0" smtClean="0"/>
              <a:t>Ведь поссориться – это больно!</a:t>
            </a:r>
            <a:br>
              <a:rPr lang="ru-RU" sz="3200" dirty="0" smtClean="0"/>
            </a:br>
            <a:r>
              <a:rPr lang="ru-RU" sz="3200" dirty="0" smtClean="0"/>
              <a:t>Обижать никого не нужно.</a:t>
            </a:r>
            <a:br>
              <a:rPr lang="ru-RU" sz="3200" dirty="0" smtClean="0"/>
            </a:br>
            <a:r>
              <a:rPr lang="ru-RU" sz="3200" dirty="0" smtClean="0"/>
              <a:t>Второкласснику не пристойно!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6120680" cy="4472098"/>
          </a:xfrm>
        </p:spPr>
      </p:pic>
    </p:spTree>
    <p:extLst>
      <p:ext uri="{BB962C8B-B14F-4D97-AF65-F5344CB8AC3E}">
        <p14:creationId xmlns:p14="http://schemas.microsoft.com/office/powerpoint/2010/main" val="17892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98884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Занимайтесь своим здоровьем,</a:t>
            </a:r>
            <a:br>
              <a:rPr lang="ru-RU" sz="3200" dirty="0" smtClean="0"/>
            </a:br>
            <a:r>
              <a:rPr lang="ru-RU" sz="3200" dirty="0" smtClean="0"/>
              <a:t>Укрепляйте свои фигуры,</a:t>
            </a:r>
            <a:br>
              <a:rPr lang="ru-RU" sz="3200" dirty="0" smtClean="0"/>
            </a:br>
            <a:r>
              <a:rPr lang="ru-RU" sz="3200" dirty="0" smtClean="0"/>
              <a:t>В этом вам, конечно, </a:t>
            </a:r>
            <a:r>
              <a:rPr lang="ru-RU" sz="3200" dirty="0"/>
              <a:t>п</a:t>
            </a:r>
            <a:r>
              <a:rPr lang="ru-RU" sz="3200" dirty="0" smtClean="0"/>
              <a:t>омогут</a:t>
            </a:r>
            <a:br>
              <a:rPr lang="ru-RU" sz="3200" dirty="0" smtClean="0"/>
            </a:br>
            <a:r>
              <a:rPr lang="ru-RU" sz="3200" dirty="0" smtClean="0"/>
              <a:t>Все уроки физкультуры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496943" cy="4680520"/>
          </a:xfrm>
        </p:spPr>
      </p:pic>
    </p:spTree>
    <p:extLst>
      <p:ext uri="{BB962C8B-B14F-4D97-AF65-F5344CB8AC3E}">
        <p14:creationId xmlns:p14="http://schemas.microsoft.com/office/powerpoint/2010/main" val="16817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0742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Чтоб не «спать» на уроке, зевая,</a:t>
            </a:r>
            <a:br>
              <a:rPr lang="ru-RU" sz="3200" dirty="0" smtClean="0"/>
            </a:br>
            <a:r>
              <a:rPr lang="ru-RU" sz="3200" dirty="0" smtClean="0"/>
              <a:t>Иль «ворон не считать», что поможет?</a:t>
            </a:r>
            <a:br>
              <a:rPr lang="ru-RU" sz="3200" dirty="0" smtClean="0"/>
            </a:br>
            <a:r>
              <a:rPr lang="ru-RU" sz="3200" dirty="0" smtClean="0"/>
              <a:t>Ну конечно, - режим, и знаешь,</a:t>
            </a:r>
            <a:br>
              <a:rPr lang="ru-RU" sz="3200" dirty="0" smtClean="0"/>
            </a:br>
            <a:r>
              <a:rPr lang="ru-RU" sz="3200" dirty="0" smtClean="0"/>
              <a:t>Спать ложись чуть пораньше – сможешь?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696744" cy="4408884"/>
          </a:xfrm>
        </p:spPr>
      </p:pic>
    </p:spTree>
    <p:extLst>
      <p:ext uri="{BB962C8B-B14F-4D97-AF65-F5344CB8AC3E}">
        <p14:creationId xmlns:p14="http://schemas.microsoft.com/office/powerpoint/2010/main" val="6383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6503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Чтобы стать Человеком сильным,</a:t>
            </a:r>
            <a:br>
              <a:rPr lang="ru-RU" sz="3200" dirty="0" smtClean="0"/>
            </a:br>
            <a:r>
              <a:rPr lang="ru-RU" sz="3200" dirty="0" smtClean="0"/>
              <a:t>Не размахивай кулаками.</a:t>
            </a:r>
            <a:br>
              <a:rPr lang="ru-RU" sz="3200" dirty="0" smtClean="0"/>
            </a:br>
            <a:r>
              <a:rPr lang="ru-RU" sz="3200" dirty="0" smtClean="0"/>
              <a:t>Ведь решить все на свете миром</a:t>
            </a:r>
            <a:br>
              <a:rPr lang="ru-RU" sz="3200" dirty="0" smtClean="0"/>
            </a:br>
            <a:r>
              <a:rPr lang="ru-RU" sz="3200" dirty="0" smtClean="0"/>
              <a:t>Можно!</a:t>
            </a:r>
            <a:br>
              <a:rPr lang="ru-RU" sz="3200" dirty="0" smtClean="0"/>
            </a:br>
            <a:r>
              <a:rPr lang="ru-RU" sz="3200" dirty="0" smtClean="0"/>
              <a:t>И остаться при этом друзьями!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97560"/>
            <a:ext cx="7272808" cy="3960440"/>
          </a:xfrm>
        </p:spPr>
      </p:pic>
    </p:spTree>
    <p:extLst>
      <p:ext uri="{BB962C8B-B14F-4D97-AF65-F5344CB8AC3E}">
        <p14:creationId xmlns:p14="http://schemas.microsoft.com/office/powerpoint/2010/main" val="26687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107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Советы учителя второклассникам</vt:lpstr>
      <vt:lpstr>Дорогие мои второклассники! Все девчонки и все мальчишки! Вот и встретились, после лета. Все готовы: тетрадки, книжки?</vt:lpstr>
      <vt:lpstr>Школа вновь открывает двери В удивительный мир познанья. Все получится, все исполнится, Нужно лишь приложить старанья.</vt:lpstr>
      <vt:lpstr>И тогда, в дневниках счастливых Загорятся как в небе звезды, Долгожданные ваши оценки. И желательно, чтобы – пятерки!</vt:lpstr>
      <vt:lpstr>Постарайтесь, трудитесь прилежно. Кто старается – будет толк! Думать, мыслить не забывайте, Будет лишь интересней урок!</vt:lpstr>
      <vt:lpstr>С одноклассниками дружите. Ведь поссориться – это больно! Обижать никого не нужно. Второкласснику не пристойно!</vt:lpstr>
      <vt:lpstr>Занимайтесь своим здоровьем, Укрепляйте свои фигуры, В этом вам, конечно, помогут Все уроки физкультуры</vt:lpstr>
      <vt:lpstr>Чтоб не «спать» на уроке, зевая, Иль «ворон не считать», что поможет? Ну конечно, - режим, и знаешь, Спать ложись чуть пораньше – сможешь?</vt:lpstr>
      <vt:lpstr>Чтобы стать Человеком сильным, Не размахивай кулаками. Ведь решить все на свете миром Можно! И остаться при этом друзьями!</vt:lpstr>
      <vt:lpstr>Всегда помни о тех, кто рядом, Помогает тебе учиться. С мамой, папой, бабулей, дедулей, Словом теплым не забудь поделиться.  </vt:lpstr>
      <vt:lpstr>Помни - взрослые тоже были В свое время, когда-то детьми. Старость все забирает силы. Будь внимателен -  помоги.</vt:lpstr>
      <vt:lpstr>В нашем мире сейчас не спокойно. Совсем рядом идет война… Береги этот мир, постарайся С добрым сердцем ты жить  всегда!</vt:lpstr>
      <vt:lpstr>Свою Родину, нашу Россию Изучай, почитай и люби. Россиянин ты с детства, и помни Нет на свете прекрасней страны!</vt:lpstr>
      <vt:lpstr>Ростов-на-Дону – твой город. Он тебя терпеливо ждет. Подрастешь, ты пока еще молод. Время действовать скоро придет.  </vt:lpstr>
      <vt:lpstr>Ты сделай его прекрасней, Чтобы стал он для всех людей Красивейшим местом в мире Для взрослых и для детей!</vt:lpstr>
      <vt:lpstr>А пока…ты сидишь за партой. Класс второй впереди всех ждет. В добрый путь, второклассники! Скоро на урок нас звонок позовет! </vt:lpstr>
      <vt:lpstr>Для презентации использованы рисунки из коллекции интернет ресурсов Стихи Мец Т.М.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Дорогой мой второклассник!</dc:title>
  <dc:creator>Tanya PC</dc:creator>
  <cp:lastModifiedBy>Tanya PC</cp:lastModifiedBy>
  <cp:revision>16</cp:revision>
  <dcterms:created xsi:type="dcterms:W3CDTF">2014-08-21T11:30:31Z</dcterms:created>
  <dcterms:modified xsi:type="dcterms:W3CDTF">2014-08-21T19:00:46Z</dcterms:modified>
</cp:coreProperties>
</file>