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61" r:id="rId6"/>
    <p:sldId id="259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A21F86-0085-43CF-954B-437115D1910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CB69140-0377-4527-BD4B-0B64CFBB9CA1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1"/>
              </a:solidFill>
            </a:rPr>
            <a:t>Директор</a:t>
          </a:r>
          <a:endParaRPr lang="ru-RU" sz="1600" b="1" dirty="0">
            <a:solidFill>
              <a:schemeClr val="tx1"/>
            </a:solidFill>
          </a:endParaRPr>
        </a:p>
      </dgm:t>
    </dgm:pt>
    <dgm:pt modelId="{3FB585BD-37D4-4DF5-A1A9-C21C454EB5B5}" type="parTrans" cxnId="{32D94B04-56E3-4A35-9D8A-54FDCA01852F}">
      <dgm:prSet/>
      <dgm:spPr/>
      <dgm:t>
        <a:bodyPr/>
        <a:lstStyle/>
        <a:p>
          <a:endParaRPr lang="ru-RU"/>
        </a:p>
      </dgm:t>
    </dgm:pt>
    <dgm:pt modelId="{083E38FF-E933-41A0-893E-B774F9A8B8BC}" type="sibTrans" cxnId="{32D94B04-56E3-4A35-9D8A-54FDCA01852F}">
      <dgm:prSet/>
      <dgm:spPr/>
      <dgm:t>
        <a:bodyPr/>
        <a:lstStyle/>
        <a:p>
          <a:endParaRPr lang="ru-RU"/>
        </a:p>
      </dgm:t>
    </dgm:pt>
    <dgm:pt modelId="{DC6B7A1C-1303-44CB-A507-9B8734F593A4}" type="asst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Зам. директора по УВР, куратор </a:t>
          </a:r>
        </a:p>
        <a:p>
          <a:r>
            <a:rPr lang="ru-RU" sz="1400" b="1" dirty="0" smtClean="0">
              <a:solidFill>
                <a:schemeClr val="tx1"/>
              </a:solidFill>
            </a:rPr>
            <a:t>«</a:t>
          </a:r>
          <a:r>
            <a:rPr lang="ru-RU" sz="1400" b="1" dirty="0" err="1" smtClean="0">
              <a:solidFill>
                <a:schemeClr val="tx1"/>
              </a:solidFill>
            </a:rPr>
            <a:t>Роснефть-классов</a:t>
          </a:r>
          <a:r>
            <a:rPr lang="ru-RU" sz="1400" dirty="0" smtClean="0"/>
            <a:t>»</a:t>
          </a:r>
          <a:endParaRPr lang="ru-RU" sz="1400" dirty="0"/>
        </a:p>
      </dgm:t>
    </dgm:pt>
    <dgm:pt modelId="{17640AA2-5B74-46BD-A450-019DBBE07693}" type="parTrans" cxnId="{D4D6B7EB-BED5-4E6C-A681-8DE4B70242EE}">
      <dgm:prSet/>
      <dgm:spPr/>
      <dgm:t>
        <a:bodyPr/>
        <a:lstStyle/>
        <a:p>
          <a:endParaRPr lang="ru-RU" dirty="0"/>
        </a:p>
      </dgm:t>
    </dgm:pt>
    <dgm:pt modelId="{1F20C926-DFBA-4A1E-B4DE-07CB7CD20354}" type="sibTrans" cxnId="{D4D6B7EB-BED5-4E6C-A681-8DE4B70242EE}">
      <dgm:prSet/>
      <dgm:spPr/>
      <dgm:t>
        <a:bodyPr/>
        <a:lstStyle/>
        <a:p>
          <a:endParaRPr lang="ru-RU"/>
        </a:p>
      </dgm:t>
    </dgm:pt>
    <dgm:pt modelId="{46DB45C3-D74D-4602-BF2D-A9A5CDF13C8C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Классный руководитель 11А</a:t>
          </a:r>
          <a:endParaRPr lang="ru-RU" sz="1400" b="1" dirty="0">
            <a:solidFill>
              <a:schemeClr val="tx1"/>
            </a:solidFill>
          </a:endParaRPr>
        </a:p>
      </dgm:t>
    </dgm:pt>
    <dgm:pt modelId="{522AEC2A-0685-4FB1-96DD-191E7DDF6414}" type="parTrans" cxnId="{E4F43043-1FAC-4B35-93ED-5C5B6D2C8876}">
      <dgm:prSet/>
      <dgm:spPr/>
      <dgm:t>
        <a:bodyPr/>
        <a:lstStyle/>
        <a:p>
          <a:endParaRPr lang="ru-RU" dirty="0"/>
        </a:p>
      </dgm:t>
    </dgm:pt>
    <dgm:pt modelId="{65F242B9-B4B5-4615-A9EF-AC6F8D963005}" type="sibTrans" cxnId="{E4F43043-1FAC-4B35-93ED-5C5B6D2C8876}">
      <dgm:prSet/>
      <dgm:spPr/>
      <dgm:t>
        <a:bodyPr/>
        <a:lstStyle/>
        <a:p>
          <a:endParaRPr lang="ru-RU"/>
        </a:p>
      </dgm:t>
    </dgm:pt>
    <dgm:pt modelId="{1640317E-53E5-41CC-A637-489A700FC0A6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Преподаватель курса ППК</a:t>
          </a:r>
          <a:endParaRPr lang="ru-RU" sz="1400" b="1" dirty="0">
            <a:solidFill>
              <a:schemeClr val="tx1"/>
            </a:solidFill>
          </a:endParaRPr>
        </a:p>
      </dgm:t>
    </dgm:pt>
    <dgm:pt modelId="{4A0E9735-A5E2-4997-B29C-10D64743BFFB}" type="parTrans" cxnId="{5F961502-E0D8-4132-B0C6-F32FEA169A88}">
      <dgm:prSet/>
      <dgm:spPr/>
      <dgm:t>
        <a:bodyPr/>
        <a:lstStyle/>
        <a:p>
          <a:endParaRPr lang="ru-RU" dirty="0"/>
        </a:p>
      </dgm:t>
    </dgm:pt>
    <dgm:pt modelId="{2A1C6DEF-1714-42D7-8A64-98F19C6793BF}" type="sibTrans" cxnId="{5F961502-E0D8-4132-B0C6-F32FEA169A88}">
      <dgm:prSet/>
      <dgm:spPr/>
      <dgm:t>
        <a:bodyPr/>
        <a:lstStyle/>
        <a:p>
          <a:endParaRPr lang="ru-RU"/>
        </a:p>
      </dgm:t>
    </dgm:pt>
    <dgm:pt modelId="{F301E023-8AD5-4E79-BADE-63677E185511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Учителя-предметники</a:t>
          </a:r>
          <a:endParaRPr lang="ru-RU" b="1" dirty="0">
            <a:solidFill>
              <a:schemeClr val="tx1"/>
            </a:solidFill>
          </a:endParaRPr>
        </a:p>
      </dgm:t>
    </dgm:pt>
    <dgm:pt modelId="{37930938-F7FC-433F-B4F3-F933E49C8825}" type="parTrans" cxnId="{DBF9D262-28BD-4792-9AC4-AB9719F47B60}">
      <dgm:prSet/>
      <dgm:spPr/>
      <dgm:t>
        <a:bodyPr/>
        <a:lstStyle/>
        <a:p>
          <a:endParaRPr lang="ru-RU" dirty="0"/>
        </a:p>
      </dgm:t>
    </dgm:pt>
    <dgm:pt modelId="{9BC733AE-D17F-4C45-99CB-85D9D685DCEF}" type="sibTrans" cxnId="{DBF9D262-28BD-4792-9AC4-AB9719F47B60}">
      <dgm:prSet/>
      <dgm:spPr/>
      <dgm:t>
        <a:bodyPr/>
        <a:lstStyle/>
        <a:p>
          <a:endParaRPr lang="ru-RU"/>
        </a:p>
      </dgm:t>
    </dgm:pt>
    <dgm:pt modelId="{B40C338B-2DEA-4B73-B976-38AD9D6100FE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Классный руководитель 10А</a:t>
          </a:r>
          <a:endParaRPr lang="ru-RU" sz="1400" b="1" dirty="0">
            <a:solidFill>
              <a:schemeClr val="tx1"/>
            </a:solidFill>
          </a:endParaRPr>
        </a:p>
      </dgm:t>
    </dgm:pt>
    <dgm:pt modelId="{033970B7-3813-4005-A76D-9F824A2E4D17}" type="parTrans" cxnId="{29FC9071-6D13-4540-9635-2BF3B1C1E6F2}">
      <dgm:prSet/>
      <dgm:spPr/>
      <dgm:t>
        <a:bodyPr/>
        <a:lstStyle/>
        <a:p>
          <a:endParaRPr lang="ru-RU" dirty="0"/>
        </a:p>
      </dgm:t>
    </dgm:pt>
    <dgm:pt modelId="{4EB235CA-7BFD-41B2-98FE-DAAAB50FBD81}" type="sibTrans" cxnId="{29FC9071-6D13-4540-9635-2BF3B1C1E6F2}">
      <dgm:prSet/>
      <dgm:spPr/>
      <dgm:t>
        <a:bodyPr/>
        <a:lstStyle/>
        <a:p>
          <a:endParaRPr lang="ru-RU"/>
        </a:p>
      </dgm:t>
    </dgm:pt>
    <dgm:pt modelId="{4BD065BF-2C05-49DA-ADBE-02770D750F8E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психолог</a:t>
          </a:r>
          <a:endParaRPr lang="ru-RU" sz="1400" b="1" dirty="0">
            <a:solidFill>
              <a:schemeClr val="tx1"/>
            </a:solidFill>
          </a:endParaRPr>
        </a:p>
      </dgm:t>
    </dgm:pt>
    <dgm:pt modelId="{C6AF14BB-3DFF-4FAE-9790-94EB852CF670}" type="parTrans" cxnId="{B6DD92F4-0B30-49C4-B577-28241755470D}">
      <dgm:prSet/>
      <dgm:spPr/>
      <dgm:t>
        <a:bodyPr/>
        <a:lstStyle/>
        <a:p>
          <a:endParaRPr lang="ru-RU" dirty="0"/>
        </a:p>
      </dgm:t>
    </dgm:pt>
    <dgm:pt modelId="{AC9F4B2C-BFD5-40E7-987C-019EFA51F875}" type="sibTrans" cxnId="{B6DD92F4-0B30-49C4-B577-28241755470D}">
      <dgm:prSet/>
      <dgm:spPr/>
      <dgm:t>
        <a:bodyPr/>
        <a:lstStyle/>
        <a:p>
          <a:endParaRPr lang="ru-RU"/>
        </a:p>
      </dgm:t>
    </dgm:pt>
    <dgm:pt modelId="{20413F4D-AD8C-4650-A67F-B5EC96054790}" type="pres">
      <dgm:prSet presAssocID="{73A21F86-0085-43CF-954B-437115D1910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4927175-1304-4C88-AEC4-C21AF749D745}" type="pres">
      <dgm:prSet presAssocID="{4CB69140-0377-4527-BD4B-0B64CFBB9CA1}" presName="hierRoot1" presStyleCnt="0">
        <dgm:presLayoutVars>
          <dgm:hierBranch val="init"/>
        </dgm:presLayoutVars>
      </dgm:prSet>
      <dgm:spPr/>
    </dgm:pt>
    <dgm:pt modelId="{277DE031-FE2E-41A9-AC2D-6BAF740B7D00}" type="pres">
      <dgm:prSet presAssocID="{4CB69140-0377-4527-BD4B-0B64CFBB9CA1}" presName="rootComposite1" presStyleCnt="0"/>
      <dgm:spPr/>
    </dgm:pt>
    <dgm:pt modelId="{BF97175F-2DE7-479E-882A-E4A252B44F2A}" type="pres">
      <dgm:prSet presAssocID="{4CB69140-0377-4527-BD4B-0B64CFBB9CA1}" presName="rootText1" presStyleLbl="node0" presStyleIdx="0" presStyleCnt="1" custScaleX="151095" custScaleY="149844" custLinFactNeighborX="11128" custLinFactNeighborY="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82D6AAF-5ED5-4702-A079-AE83876E73A3}" type="pres">
      <dgm:prSet presAssocID="{4CB69140-0377-4527-BD4B-0B64CFBB9CA1}" presName="rootConnector1" presStyleLbl="node1" presStyleIdx="0" presStyleCnt="0"/>
      <dgm:spPr/>
      <dgm:t>
        <a:bodyPr/>
        <a:lstStyle/>
        <a:p>
          <a:endParaRPr lang="ru-RU"/>
        </a:p>
      </dgm:t>
    </dgm:pt>
    <dgm:pt modelId="{FAAF1F3C-4584-456C-9FD5-28310628794C}" type="pres">
      <dgm:prSet presAssocID="{4CB69140-0377-4527-BD4B-0B64CFBB9CA1}" presName="hierChild2" presStyleCnt="0"/>
      <dgm:spPr/>
    </dgm:pt>
    <dgm:pt modelId="{ADFB4148-1C4B-4C4B-BA5C-A6ADD5617736}" type="pres">
      <dgm:prSet presAssocID="{522AEC2A-0685-4FB1-96DD-191E7DDF6414}" presName="Name37" presStyleLbl="parChTrans1D2" presStyleIdx="0" presStyleCnt="6"/>
      <dgm:spPr/>
      <dgm:t>
        <a:bodyPr/>
        <a:lstStyle/>
        <a:p>
          <a:endParaRPr lang="ru-RU"/>
        </a:p>
      </dgm:t>
    </dgm:pt>
    <dgm:pt modelId="{3FC9C065-E9B0-4593-9FCF-E1CB3A687ABE}" type="pres">
      <dgm:prSet presAssocID="{46DB45C3-D74D-4602-BF2D-A9A5CDF13C8C}" presName="hierRoot2" presStyleCnt="0">
        <dgm:presLayoutVars>
          <dgm:hierBranch val="init"/>
        </dgm:presLayoutVars>
      </dgm:prSet>
      <dgm:spPr/>
    </dgm:pt>
    <dgm:pt modelId="{029027CD-D671-4679-A1DD-3D752A7CEC87}" type="pres">
      <dgm:prSet presAssocID="{46DB45C3-D74D-4602-BF2D-A9A5CDF13C8C}" presName="rootComposite" presStyleCnt="0"/>
      <dgm:spPr/>
    </dgm:pt>
    <dgm:pt modelId="{C34EB366-0DC1-4CA9-8CDC-E89521D5ACE2}" type="pres">
      <dgm:prSet presAssocID="{46DB45C3-D74D-4602-BF2D-A9A5CDF13C8C}" presName="rootText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1B930C2-92B8-4CF4-ACDF-DAA2A414C85C}" type="pres">
      <dgm:prSet presAssocID="{46DB45C3-D74D-4602-BF2D-A9A5CDF13C8C}" presName="rootConnector" presStyleLbl="node2" presStyleIdx="0" presStyleCnt="5"/>
      <dgm:spPr/>
      <dgm:t>
        <a:bodyPr/>
        <a:lstStyle/>
        <a:p>
          <a:endParaRPr lang="ru-RU"/>
        </a:p>
      </dgm:t>
    </dgm:pt>
    <dgm:pt modelId="{0F2C96F7-CEFE-4419-BED7-DDC95F497AA3}" type="pres">
      <dgm:prSet presAssocID="{46DB45C3-D74D-4602-BF2D-A9A5CDF13C8C}" presName="hierChild4" presStyleCnt="0"/>
      <dgm:spPr/>
    </dgm:pt>
    <dgm:pt modelId="{15A60542-E282-487F-BD02-1FFFDDBBC4A8}" type="pres">
      <dgm:prSet presAssocID="{46DB45C3-D74D-4602-BF2D-A9A5CDF13C8C}" presName="hierChild5" presStyleCnt="0"/>
      <dgm:spPr/>
    </dgm:pt>
    <dgm:pt modelId="{1CA5843D-F1F2-4A91-A659-05DF114E2FE8}" type="pres">
      <dgm:prSet presAssocID="{033970B7-3813-4005-A76D-9F824A2E4D17}" presName="Name37" presStyleLbl="parChTrans1D2" presStyleIdx="1" presStyleCnt="6"/>
      <dgm:spPr/>
      <dgm:t>
        <a:bodyPr/>
        <a:lstStyle/>
        <a:p>
          <a:endParaRPr lang="ru-RU"/>
        </a:p>
      </dgm:t>
    </dgm:pt>
    <dgm:pt modelId="{00867D4A-502E-431E-9A6F-74B2358CCBAE}" type="pres">
      <dgm:prSet presAssocID="{B40C338B-2DEA-4B73-B976-38AD9D6100FE}" presName="hierRoot2" presStyleCnt="0">
        <dgm:presLayoutVars>
          <dgm:hierBranch val="init"/>
        </dgm:presLayoutVars>
      </dgm:prSet>
      <dgm:spPr/>
    </dgm:pt>
    <dgm:pt modelId="{154E2784-3B59-4097-BF55-FBA50B81D5E1}" type="pres">
      <dgm:prSet presAssocID="{B40C338B-2DEA-4B73-B976-38AD9D6100FE}" presName="rootComposite" presStyleCnt="0"/>
      <dgm:spPr/>
    </dgm:pt>
    <dgm:pt modelId="{9D86AC4B-34B2-433C-B152-1AA2B292CB87}" type="pres">
      <dgm:prSet presAssocID="{B40C338B-2DEA-4B73-B976-38AD9D6100FE}" presName="rootText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27D7346-815E-4454-95A4-9B120E508B12}" type="pres">
      <dgm:prSet presAssocID="{B40C338B-2DEA-4B73-B976-38AD9D6100FE}" presName="rootConnector" presStyleLbl="node2" presStyleIdx="1" presStyleCnt="5"/>
      <dgm:spPr/>
      <dgm:t>
        <a:bodyPr/>
        <a:lstStyle/>
        <a:p>
          <a:endParaRPr lang="ru-RU"/>
        </a:p>
      </dgm:t>
    </dgm:pt>
    <dgm:pt modelId="{FBE9789A-79B3-46FC-AFCA-4C1BB3C6FD21}" type="pres">
      <dgm:prSet presAssocID="{B40C338B-2DEA-4B73-B976-38AD9D6100FE}" presName="hierChild4" presStyleCnt="0"/>
      <dgm:spPr/>
    </dgm:pt>
    <dgm:pt modelId="{2475D6CF-CCE5-4520-97E4-26138CD89BDB}" type="pres">
      <dgm:prSet presAssocID="{B40C338B-2DEA-4B73-B976-38AD9D6100FE}" presName="hierChild5" presStyleCnt="0"/>
      <dgm:spPr/>
    </dgm:pt>
    <dgm:pt modelId="{D6CE9DC7-40B9-4109-8F71-0E0E9FD9D9B3}" type="pres">
      <dgm:prSet presAssocID="{4A0E9735-A5E2-4997-B29C-10D64743BFFB}" presName="Name37" presStyleLbl="parChTrans1D2" presStyleIdx="2" presStyleCnt="6"/>
      <dgm:spPr/>
      <dgm:t>
        <a:bodyPr/>
        <a:lstStyle/>
        <a:p>
          <a:endParaRPr lang="ru-RU"/>
        </a:p>
      </dgm:t>
    </dgm:pt>
    <dgm:pt modelId="{F7EB1B4A-B636-4D4C-A46A-6C6212BE7FDE}" type="pres">
      <dgm:prSet presAssocID="{1640317E-53E5-41CC-A637-489A700FC0A6}" presName="hierRoot2" presStyleCnt="0">
        <dgm:presLayoutVars>
          <dgm:hierBranch val="init"/>
        </dgm:presLayoutVars>
      </dgm:prSet>
      <dgm:spPr/>
    </dgm:pt>
    <dgm:pt modelId="{4ACA5A95-C2B2-4091-AF31-2A6564814768}" type="pres">
      <dgm:prSet presAssocID="{1640317E-53E5-41CC-A637-489A700FC0A6}" presName="rootComposite" presStyleCnt="0"/>
      <dgm:spPr/>
    </dgm:pt>
    <dgm:pt modelId="{66CA8371-CF6A-4988-8997-38C7F8435BBA}" type="pres">
      <dgm:prSet presAssocID="{1640317E-53E5-41CC-A637-489A700FC0A6}" presName="rootText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118A77B-1DD8-445A-B18A-F1B9EC8BBF58}" type="pres">
      <dgm:prSet presAssocID="{1640317E-53E5-41CC-A637-489A700FC0A6}" presName="rootConnector" presStyleLbl="node2" presStyleIdx="2" presStyleCnt="5"/>
      <dgm:spPr/>
      <dgm:t>
        <a:bodyPr/>
        <a:lstStyle/>
        <a:p>
          <a:endParaRPr lang="ru-RU"/>
        </a:p>
      </dgm:t>
    </dgm:pt>
    <dgm:pt modelId="{4C28D874-594A-4629-BE0B-F642A2A9C5D1}" type="pres">
      <dgm:prSet presAssocID="{1640317E-53E5-41CC-A637-489A700FC0A6}" presName="hierChild4" presStyleCnt="0"/>
      <dgm:spPr/>
    </dgm:pt>
    <dgm:pt modelId="{D98E79DE-9312-4BBF-A00E-87D6042D3829}" type="pres">
      <dgm:prSet presAssocID="{1640317E-53E5-41CC-A637-489A700FC0A6}" presName="hierChild5" presStyleCnt="0"/>
      <dgm:spPr/>
    </dgm:pt>
    <dgm:pt modelId="{B80C04E7-3CC5-4F32-9BA9-8C4C840CA225}" type="pres">
      <dgm:prSet presAssocID="{C6AF14BB-3DFF-4FAE-9790-94EB852CF670}" presName="Name37" presStyleLbl="parChTrans1D2" presStyleIdx="3" presStyleCnt="6"/>
      <dgm:spPr/>
      <dgm:t>
        <a:bodyPr/>
        <a:lstStyle/>
        <a:p>
          <a:endParaRPr lang="ru-RU"/>
        </a:p>
      </dgm:t>
    </dgm:pt>
    <dgm:pt modelId="{D1DAC1F4-4E3F-4A98-9245-A88EFCDA8C03}" type="pres">
      <dgm:prSet presAssocID="{4BD065BF-2C05-49DA-ADBE-02770D750F8E}" presName="hierRoot2" presStyleCnt="0">
        <dgm:presLayoutVars>
          <dgm:hierBranch val="init"/>
        </dgm:presLayoutVars>
      </dgm:prSet>
      <dgm:spPr/>
    </dgm:pt>
    <dgm:pt modelId="{8E19769A-A067-4927-AF81-DF1F8E53C820}" type="pres">
      <dgm:prSet presAssocID="{4BD065BF-2C05-49DA-ADBE-02770D750F8E}" presName="rootComposite" presStyleCnt="0"/>
      <dgm:spPr/>
    </dgm:pt>
    <dgm:pt modelId="{E6729D05-E796-480B-9819-176734134496}" type="pres">
      <dgm:prSet presAssocID="{4BD065BF-2C05-49DA-ADBE-02770D750F8E}" presName="rootText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BA28717-DB6C-45B3-B665-606D3D2E40B0}" type="pres">
      <dgm:prSet presAssocID="{4BD065BF-2C05-49DA-ADBE-02770D750F8E}" presName="rootConnector" presStyleLbl="node2" presStyleIdx="3" presStyleCnt="5"/>
      <dgm:spPr/>
      <dgm:t>
        <a:bodyPr/>
        <a:lstStyle/>
        <a:p>
          <a:endParaRPr lang="ru-RU"/>
        </a:p>
      </dgm:t>
    </dgm:pt>
    <dgm:pt modelId="{E09661FA-3F21-446C-B2BE-47B9AEC7FE66}" type="pres">
      <dgm:prSet presAssocID="{4BD065BF-2C05-49DA-ADBE-02770D750F8E}" presName="hierChild4" presStyleCnt="0"/>
      <dgm:spPr/>
    </dgm:pt>
    <dgm:pt modelId="{BB50BAC4-DEF0-438E-8127-4C3B73E0018D}" type="pres">
      <dgm:prSet presAssocID="{4BD065BF-2C05-49DA-ADBE-02770D750F8E}" presName="hierChild5" presStyleCnt="0"/>
      <dgm:spPr/>
    </dgm:pt>
    <dgm:pt modelId="{8A9B665E-1FAE-4E18-98C8-87F6C35788BA}" type="pres">
      <dgm:prSet presAssocID="{37930938-F7FC-433F-B4F3-F933E49C8825}" presName="Name37" presStyleLbl="parChTrans1D2" presStyleIdx="4" presStyleCnt="6"/>
      <dgm:spPr/>
      <dgm:t>
        <a:bodyPr/>
        <a:lstStyle/>
        <a:p>
          <a:endParaRPr lang="ru-RU"/>
        </a:p>
      </dgm:t>
    </dgm:pt>
    <dgm:pt modelId="{FD3D948E-765F-47CF-834E-7060C2F8DD61}" type="pres">
      <dgm:prSet presAssocID="{F301E023-8AD5-4E79-BADE-63677E185511}" presName="hierRoot2" presStyleCnt="0">
        <dgm:presLayoutVars>
          <dgm:hierBranch val="init"/>
        </dgm:presLayoutVars>
      </dgm:prSet>
      <dgm:spPr/>
    </dgm:pt>
    <dgm:pt modelId="{C707623F-1249-472A-9749-347ED68C2C1C}" type="pres">
      <dgm:prSet presAssocID="{F301E023-8AD5-4E79-BADE-63677E185511}" presName="rootComposite" presStyleCnt="0"/>
      <dgm:spPr/>
    </dgm:pt>
    <dgm:pt modelId="{F1A99F39-1FA9-40C1-A6B0-8DEFB95D1C0A}" type="pres">
      <dgm:prSet presAssocID="{F301E023-8AD5-4E79-BADE-63677E185511}" presName="rootText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90CBFBC-D77F-4FC2-A7F6-D79AC75411D5}" type="pres">
      <dgm:prSet presAssocID="{F301E023-8AD5-4E79-BADE-63677E185511}" presName="rootConnector" presStyleLbl="node2" presStyleIdx="4" presStyleCnt="5"/>
      <dgm:spPr/>
      <dgm:t>
        <a:bodyPr/>
        <a:lstStyle/>
        <a:p>
          <a:endParaRPr lang="ru-RU"/>
        </a:p>
      </dgm:t>
    </dgm:pt>
    <dgm:pt modelId="{7BA2C258-E540-4C98-9A66-58E2F34E8AE9}" type="pres">
      <dgm:prSet presAssocID="{F301E023-8AD5-4E79-BADE-63677E185511}" presName="hierChild4" presStyleCnt="0"/>
      <dgm:spPr/>
    </dgm:pt>
    <dgm:pt modelId="{CB950BBC-8E4D-4AE2-BED3-DA76E78C2CD9}" type="pres">
      <dgm:prSet presAssocID="{F301E023-8AD5-4E79-BADE-63677E185511}" presName="hierChild5" presStyleCnt="0"/>
      <dgm:spPr/>
    </dgm:pt>
    <dgm:pt modelId="{FD4E76AA-9035-4C2B-8D3E-E105D1455F46}" type="pres">
      <dgm:prSet presAssocID="{4CB69140-0377-4527-BD4B-0B64CFBB9CA1}" presName="hierChild3" presStyleCnt="0"/>
      <dgm:spPr/>
    </dgm:pt>
    <dgm:pt modelId="{30A26654-503B-4857-A4B0-CAF98638E4CE}" type="pres">
      <dgm:prSet presAssocID="{17640AA2-5B74-46BD-A450-019DBBE07693}" presName="Name111" presStyleLbl="parChTrans1D2" presStyleIdx="5" presStyleCnt="6"/>
      <dgm:spPr/>
      <dgm:t>
        <a:bodyPr/>
        <a:lstStyle/>
        <a:p>
          <a:endParaRPr lang="ru-RU"/>
        </a:p>
      </dgm:t>
    </dgm:pt>
    <dgm:pt modelId="{DBE40AC6-599C-4D00-B5FF-C53474BFE70A}" type="pres">
      <dgm:prSet presAssocID="{DC6B7A1C-1303-44CB-A507-9B8734F593A4}" presName="hierRoot3" presStyleCnt="0">
        <dgm:presLayoutVars>
          <dgm:hierBranch val="init"/>
        </dgm:presLayoutVars>
      </dgm:prSet>
      <dgm:spPr/>
    </dgm:pt>
    <dgm:pt modelId="{B8E11F83-D139-411F-87D4-AB19A3CE1F08}" type="pres">
      <dgm:prSet presAssocID="{DC6B7A1C-1303-44CB-A507-9B8734F593A4}" presName="rootComposite3" presStyleCnt="0"/>
      <dgm:spPr/>
    </dgm:pt>
    <dgm:pt modelId="{F6AAA2BB-02AE-4C1D-8B8F-4922EBC5293D}" type="pres">
      <dgm:prSet presAssocID="{DC6B7A1C-1303-44CB-A507-9B8734F593A4}" presName="rootText3" presStyleLbl="asst1" presStyleIdx="0" presStyleCnt="1" custScaleX="141376" custScaleY="13056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4AB482C-5DB8-4F2F-9D64-194DC7D304A9}" type="pres">
      <dgm:prSet presAssocID="{DC6B7A1C-1303-44CB-A507-9B8734F593A4}" presName="rootConnector3" presStyleLbl="asst1" presStyleIdx="0" presStyleCnt="1"/>
      <dgm:spPr/>
      <dgm:t>
        <a:bodyPr/>
        <a:lstStyle/>
        <a:p>
          <a:endParaRPr lang="ru-RU"/>
        </a:p>
      </dgm:t>
    </dgm:pt>
    <dgm:pt modelId="{F3A51BFA-BEED-4742-BB62-00845815524D}" type="pres">
      <dgm:prSet presAssocID="{DC6B7A1C-1303-44CB-A507-9B8734F593A4}" presName="hierChild6" presStyleCnt="0"/>
      <dgm:spPr/>
    </dgm:pt>
    <dgm:pt modelId="{2B5AD6E6-25E4-401B-A650-09A6FD78E5AD}" type="pres">
      <dgm:prSet presAssocID="{DC6B7A1C-1303-44CB-A507-9B8734F593A4}" presName="hierChild7" presStyleCnt="0"/>
      <dgm:spPr/>
    </dgm:pt>
  </dgm:ptLst>
  <dgm:cxnLst>
    <dgm:cxn modelId="{8E3FE435-D4B9-4379-A7EE-5E4E62C9E057}" type="presOf" srcId="{1640317E-53E5-41CC-A637-489A700FC0A6}" destId="{66CA8371-CF6A-4988-8997-38C7F8435BBA}" srcOrd="0" destOrd="0" presId="urn:microsoft.com/office/officeart/2005/8/layout/orgChart1"/>
    <dgm:cxn modelId="{1B73DCB7-6279-4566-A804-EBDC75430B89}" type="presOf" srcId="{DC6B7A1C-1303-44CB-A507-9B8734F593A4}" destId="{64AB482C-5DB8-4F2F-9D64-194DC7D304A9}" srcOrd="1" destOrd="0" presId="urn:microsoft.com/office/officeart/2005/8/layout/orgChart1"/>
    <dgm:cxn modelId="{D449E965-9879-4999-959C-1C32C10771B7}" type="presOf" srcId="{F301E023-8AD5-4E79-BADE-63677E185511}" destId="{F1A99F39-1FA9-40C1-A6B0-8DEFB95D1C0A}" srcOrd="0" destOrd="0" presId="urn:microsoft.com/office/officeart/2005/8/layout/orgChart1"/>
    <dgm:cxn modelId="{F6005AAF-2997-4713-8257-C46B1E08D48B}" type="presOf" srcId="{DC6B7A1C-1303-44CB-A507-9B8734F593A4}" destId="{F6AAA2BB-02AE-4C1D-8B8F-4922EBC5293D}" srcOrd="0" destOrd="0" presId="urn:microsoft.com/office/officeart/2005/8/layout/orgChart1"/>
    <dgm:cxn modelId="{FEE74A94-9D6F-4ED8-84E1-049223C67C36}" type="presOf" srcId="{B40C338B-2DEA-4B73-B976-38AD9D6100FE}" destId="{9D86AC4B-34B2-433C-B152-1AA2B292CB87}" srcOrd="0" destOrd="0" presId="urn:microsoft.com/office/officeart/2005/8/layout/orgChart1"/>
    <dgm:cxn modelId="{1C4D4A11-D6DD-4593-A9A9-29CE858915A2}" type="presOf" srcId="{46DB45C3-D74D-4602-BF2D-A9A5CDF13C8C}" destId="{D1B930C2-92B8-4CF4-ACDF-DAA2A414C85C}" srcOrd="1" destOrd="0" presId="urn:microsoft.com/office/officeart/2005/8/layout/orgChart1"/>
    <dgm:cxn modelId="{F3F2957B-189A-4C73-A7CB-C67F4480E6C2}" type="presOf" srcId="{4CB69140-0377-4527-BD4B-0B64CFBB9CA1}" destId="{BF97175F-2DE7-479E-882A-E4A252B44F2A}" srcOrd="0" destOrd="0" presId="urn:microsoft.com/office/officeart/2005/8/layout/orgChart1"/>
    <dgm:cxn modelId="{D4D6B7EB-BED5-4E6C-A681-8DE4B70242EE}" srcId="{4CB69140-0377-4527-BD4B-0B64CFBB9CA1}" destId="{DC6B7A1C-1303-44CB-A507-9B8734F593A4}" srcOrd="0" destOrd="0" parTransId="{17640AA2-5B74-46BD-A450-019DBBE07693}" sibTransId="{1F20C926-DFBA-4A1E-B4DE-07CB7CD20354}"/>
    <dgm:cxn modelId="{5F961502-E0D8-4132-B0C6-F32FEA169A88}" srcId="{4CB69140-0377-4527-BD4B-0B64CFBB9CA1}" destId="{1640317E-53E5-41CC-A637-489A700FC0A6}" srcOrd="3" destOrd="0" parTransId="{4A0E9735-A5E2-4997-B29C-10D64743BFFB}" sibTransId="{2A1C6DEF-1714-42D7-8A64-98F19C6793BF}"/>
    <dgm:cxn modelId="{6AD99049-1FDD-4CC3-801A-6DCF55CBD889}" type="presOf" srcId="{B40C338B-2DEA-4B73-B976-38AD9D6100FE}" destId="{B27D7346-815E-4454-95A4-9B120E508B12}" srcOrd="1" destOrd="0" presId="urn:microsoft.com/office/officeart/2005/8/layout/orgChart1"/>
    <dgm:cxn modelId="{D68F98E2-DE88-411B-909E-23D88E271C5B}" type="presOf" srcId="{C6AF14BB-3DFF-4FAE-9790-94EB852CF670}" destId="{B80C04E7-3CC5-4F32-9BA9-8C4C840CA225}" srcOrd="0" destOrd="0" presId="urn:microsoft.com/office/officeart/2005/8/layout/orgChart1"/>
    <dgm:cxn modelId="{D9094D9E-DF8B-4285-BC2F-9BD3D6032F8E}" type="presOf" srcId="{4BD065BF-2C05-49DA-ADBE-02770D750F8E}" destId="{E6729D05-E796-480B-9819-176734134496}" srcOrd="0" destOrd="0" presId="urn:microsoft.com/office/officeart/2005/8/layout/orgChart1"/>
    <dgm:cxn modelId="{D883A28B-C372-4606-BC25-FB9DB821B735}" type="presOf" srcId="{73A21F86-0085-43CF-954B-437115D19100}" destId="{20413F4D-AD8C-4650-A67F-B5EC96054790}" srcOrd="0" destOrd="0" presId="urn:microsoft.com/office/officeart/2005/8/layout/orgChart1"/>
    <dgm:cxn modelId="{6FF89B95-C568-49EF-A136-0ED254826AFB}" type="presOf" srcId="{4A0E9735-A5E2-4997-B29C-10D64743BFFB}" destId="{D6CE9DC7-40B9-4109-8F71-0E0E9FD9D9B3}" srcOrd="0" destOrd="0" presId="urn:microsoft.com/office/officeart/2005/8/layout/orgChart1"/>
    <dgm:cxn modelId="{DBF9D262-28BD-4792-9AC4-AB9719F47B60}" srcId="{4CB69140-0377-4527-BD4B-0B64CFBB9CA1}" destId="{F301E023-8AD5-4E79-BADE-63677E185511}" srcOrd="5" destOrd="0" parTransId="{37930938-F7FC-433F-B4F3-F933E49C8825}" sibTransId="{9BC733AE-D17F-4C45-99CB-85D9D685DCEF}"/>
    <dgm:cxn modelId="{32D94B04-56E3-4A35-9D8A-54FDCA01852F}" srcId="{73A21F86-0085-43CF-954B-437115D19100}" destId="{4CB69140-0377-4527-BD4B-0B64CFBB9CA1}" srcOrd="0" destOrd="0" parTransId="{3FB585BD-37D4-4DF5-A1A9-C21C454EB5B5}" sibTransId="{083E38FF-E933-41A0-893E-B774F9A8B8BC}"/>
    <dgm:cxn modelId="{B0BE20EE-CF42-468F-8F91-5D1AC646A7C5}" type="presOf" srcId="{46DB45C3-D74D-4602-BF2D-A9A5CDF13C8C}" destId="{C34EB366-0DC1-4CA9-8CDC-E89521D5ACE2}" srcOrd="0" destOrd="0" presId="urn:microsoft.com/office/officeart/2005/8/layout/orgChart1"/>
    <dgm:cxn modelId="{B6A8EDE2-BA07-4BE8-B935-90C6471A557A}" type="presOf" srcId="{4CB69140-0377-4527-BD4B-0B64CFBB9CA1}" destId="{082D6AAF-5ED5-4702-A079-AE83876E73A3}" srcOrd="1" destOrd="0" presId="urn:microsoft.com/office/officeart/2005/8/layout/orgChart1"/>
    <dgm:cxn modelId="{A2760D3D-40E0-43DA-9A32-EE10E3EB7257}" type="presOf" srcId="{1640317E-53E5-41CC-A637-489A700FC0A6}" destId="{4118A77B-1DD8-445A-B18A-F1B9EC8BBF58}" srcOrd="1" destOrd="0" presId="urn:microsoft.com/office/officeart/2005/8/layout/orgChart1"/>
    <dgm:cxn modelId="{26E371FC-2FD6-40EF-86C7-069EA6517DB9}" type="presOf" srcId="{4BD065BF-2C05-49DA-ADBE-02770D750F8E}" destId="{2BA28717-DB6C-45B3-B665-606D3D2E40B0}" srcOrd="1" destOrd="0" presId="urn:microsoft.com/office/officeart/2005/8/layout/orgChart1"/>
    <dgm:cxn modelId="{61BBBB38-2C16-4B2D-998B-D0E4667F4D9A}" type="presOf" srcId="{033970B7-3813-4005-A76D-9F824A2E4D17}" destId="{1CA5843D-F1F2-4A91-A659-05DF114E2FE8}" srcOrd="0" destOrd="0" presId="urn:microsoft.com/office/officeart/2005/8/layout/orgChart1"/>
    <dgm:cxn modelId="{94FAC1A9-329B-48FA-9F06-8DC56FBB7A6B}" type="presOf" srcId="{37930938-F7FC-433F-B4F3-F933E49C8825}" destId="{8A9B665E-1FAE-4E18-98C8-87F6C35788BA}" srcOrd="0" destOrd="0" presId="urn:microsoft.com/office/officeart/2005/8/layout/orgChart1"/>
    <dgm:cxn modelId="{9AA08CB6-5028-42F1-854E-89C02938553B}" type="presOf" srcId="{F301E023-8AD5-4E79-BADE-63677E185511}" destId="{090CBFBC-D77F-4FC2-A7F6-D79AC75411D5}" srcOrd="1" destOrd="0" presId="urn:microsoft.com/office/officeart/2005/8/layout/orgChart1"/>
    <dgm:cxn modelId="{E4F43043-1FAC-4B35-93ED-5C5B6D2C8876}" srcId="{4CB69140-0377-4527-BD4B-0B64CFBB9CA1}" destId="{46DB45C3-D74D-4602-BF2D-A9A5CDF13C8C}" srcOrd="1" destOrd="0" parTransId="{522AEC2A-0685-4FB1-96DD-191E7DDF6414}" sibTransId="{65F242B9-B4B5-4615-A9EF-AC6F8D963005}"/>
    <dgm:cxn modelId="{B6DD92F4-0B30-49C4-B577-28241755470D}" srcId="{4CB69140-0377-4527-BD4B-0B64CFBB9CA1}" destId="{4BD065BF-2C05-49DA-ADBE-02770D750F8E}" srcOrd="4" destOrd="0" parTransId="{C6AF14BB-3DFF-4FAE-9790-94EB852CF670}" sibTransId="{AC9F4B2C-BFD5-40E7-987C-019EFA51F875}"/>
    <dgm:cxn modelId="{81279DF4-4F3A-465B-8CEF-1F0BB864710D}" type="presOf" srcId="{17640AA2-5B74-46BD-A450-019DBBE07693}" destId="{30A26654-503B-4857-A4B0-CAF98638E4CE}" srcOrd="0" destOrd="0" presId="urn:microsoft.com/office/officeart/2005/8/layout/orgChart1"/>
    <dgm:cxn modelId="{29FC9071-6D13-4540-9635-2BF3B1C1E6F2}" srcId="{4CB69140-0377-4527-BD4B-0B64CFBB9CA1}" destId="{B40C338B-2DEA-4B73-B976-38AD9D6100FE}" srcOrd="2" destOrd="0" parTransId="{033970B7-3813-4005-A76D-9F824A2E4D17}" sibTransId="{4EB235CA-7BFD-41B2-98FE-DAAAB50FBD81}"/>
    <dgm:cxn modelId="{F820745B-78BC-4F94-B087-6A6024A6FAA1}" type="presOf" srcId="{522AEC2A-0685-4FB1-96DD-191E7DDF6414}" destId="{ADFB4148-1C4B-4C4B-BA5C-A6ADD5617736}" srcOrd="0" destOrd="0" presId="urn:microsoft.com/office/officeart/2005/8/layout/orgChart1"/>
    <dgm:cxn modelId="{07AE54A4-4493-4A4A-9C7D-E4B681CE9C2B}" type="presParOf" srcId="{20413F4D-AD8C-4650-A67F-B5EC96054790}" destId="{D4927175-1304-4C88-AEC4-C21AF749D745}" srcOrd="0" destOrd="0" presId="urn:microsoft.com/office/officeart/2005/8/layout/orgChart1"/>
    <dgm:cxn modelId="{DB03ACB0-C759-41A7-A2D2-1F011CE4D79D}" type="presParOf" srcId="{D4927175-1304-4C88-AEC4-C21AF749D745}" destId="{277DE031-FE2E-41A9-AC2D-6BAF740B7D00}" srcOrd="0" destOrd="0" presId="urn:microsoft.com/office/officeart/2005/8/layout/orgChart1"/>
    <dgm:cxn modelId="{BDA9DD61-8256-4601-A3A8-09D33BED874E}" type="presParOf" srcId="{277DE031-FE2E-41A9-AC2D-6BAF740B7D00}" destId="{BF97175F-2DE7-479E-882A-E4A252B44F2A}" srcOrd="0" destOrd="0" presId="urn:microsoft.com/office/officeart/2005/8/layout/orgChart1"/>
    <dgm:cxn modelId="{83F7E4DC-7B8D-4E21-90D4-5AF0AF0A5509}" type="presParOf" srcId="{277DE031-FE2E-41A9-AC2D-6BAF740B7D00}" destId="{082D6AAF-5ED5-4702-A079-AE83876E73A3}" srcOrd="1" destOrd="0" presId="urn:microsoft.com/office/officeart/2005/8/layout/orgChart1"/>
    <dgm:cxn modelId="{38C608B8-7910-40C9-810C-3F47D2A5CE91}" type="presParOf" srcId="{D4927175-1304-4C88-AEC4-C21AF749D745}" destId="{FAAF1F3C-4584-456C-9FD5-28310628794C}" srcOrd="1" destOrd="0" presId="urn:microsoft.com/office/officeart/2005/8/layout/orgChart1"/>
    <dgm:cxn modelId="{83D71CCB-551C-4BB1-9320-A7E3C13FFD58}" type="presParOf" srcId="{FAAF1F3C-4584-456C-9FD5-28310628794C}" destId="{ADFB4148-1C4B-4C4B-BA5C-A6ADD5617736}" srcOrd="0" destOrd="0" presId="urn:microsoft.com/office/officeart/2005/8/layout/orgChart1"/>
    <dgm:cxn modelId="{2807B0F2-3D60-4D8D-A319-38D57F02EDA2}" type="presParOf" srcId="{FAAF1F3C-4584-456C-9FD5-28310628794C}" destId="{3FC9C065-E9B0-4593-9FCF-E1CB3A687ABE}" srcOrd="1" destOrd="0" presId="urn:microsoft.com/office/officeart/2005/8/layout/orgChart1"/>
    <dgm:cxn modelId="{0E8BB729-074B-40CC-B426-AACC3E0D6CED}" type="presParOf" srcId="{3FC9C065-E9B0-4593-9FCF-E1CB3A687ABE}" destId="{029027CD-D671-4679-A1DD-3D752A7CEC87}" srcOrd="0" destOrd="0" presId="urn:microsoft.com/office/officeart/2005/8/layout/orgChart1"/>
    <dgm:cxn modelId="{A94FA882-56A9-40C7-8879-8D3296D0228D}" type="presParOf" srcId="{029027CD-D671-4679-A1DD-3D752A7CEC87}" destId="{C34EB366-0DC1-4CA9-8CDC-E89521D5ACE2}" srcOrd="0" destOrd="0" presId="urn:microsoft.com/office/officeart/2005/8/layout/orgChart1"/>
    <dgm:cxn modelId="{756FB15B-3BA2-4B2B-9499-A5BBC4FC15BF}" type="presParOf" srcId="{029027CD-D671-4679-A1DD-3D752A7CEC87}" destId="{D1B930C2-92B8-4CF4-ACDF-DAA2A414C85C}" srcOrd="1" destOrd="0" presId="urn:microsoft.com/office/officeart/2005/8/layout/orgChart1"/>
    <dgm:cxn modelId="{67039B08-DD3E-400C-A142-E885FB481E33}" type="presParOf" srcId="{3FC9C065-E9B0-4593-9FCF-E1CB3A687ABE}" destId="{0F2C96F7-CEFE-4419-BED7-DDC95F497AA3}" srcOrd="1" destOrd="0" presId="urn:microsoft.com/office/officeart/2005/8/layout/orgChart1"/>
    <dgm:cxn modelId="{572DB8E0-69F5-40EB-821C-688117111497}" type="presParOf" srcId="{3FC9C065-E9B0-4593-9FCF-E1CB3A687ABE}" destId="{15A60542-E282-487F-BD02-1FFFDDBBC4A8}" srcOrd="2" destOrd="0" presId="urn:microsoft.com/office/officeart/2005/8/layout/orgChart1"/>
    <dgm:cxn modelId="{301D6D10-4122-4416-81D4-8BB4CDF993A5}" type="presParOf" srcId="{FAAF1F3C-4584-456C-9FD5-28310628794C}" destId="{1CA5843D-F1F2-4A91-A659-05DF114E2FE8}" srcOrd="2" destOrd="0" presId="urn:microsoft.com/office/officeart/2005/8/layout/orgChart1"/>
    <dgm:cxn modelId="{1281462A-2FC1-4730-943F-16F47397DD11}" type="presParOf" srcId="{FAAF1F3C-4584-456C-9FD5-28310628794C}" destId="{00867D4A-502E-431E-9A6F-74B2358CCBAE}" srcOrd="3" destOrd="0" presId="urn:microsoft.com/office/officeart/2005/8/layout/orgChart1"/>
    <dgm:cxn modelId="{0EF87982-DF63-4872-83F8-715562E7BD9A}" type="presParOf" srcId="{00867D4A-502E-431E-9A6F-74B2358CCBAE}" destId="{154E2784-3B59-4097-BF55-FBA50B81D5E1}" srcOrd="0" destOrd="0" presId="urn:microsoft.com/office/officeart/2005/8/layout/orgChart1"/>
    <dgm:cxn modelId="{B89E6F4A-686A-45B3-97B6-D4DB8939B8F5}" type="presParOf" srcId="{154E2784-3B59-4097-BF55-FBA50B81D5E1}" destId="{9D86AC4B-34B2-433C-B152-1AA2B292CB87}" srcOrd="0" destOrd="0" presId="urn:microsoft.com/office/officeart/2005/8/layout/orgChart1"/>
    <dgm:cxn modelId="{981B81FB-1709-40B5-96E4-EDBE0563200C}" type="presParOf" srcId="{154E2784-3B59-4097-BF55-FBA50B81D5E1}" destId="{B27D7346-815E-4454-95A4-9B120E508B12}" srcOrd="1" destOrd="0" presId="urn:microsoft.com/office/officeart/2005/8/layout/orgChart1"/>
    <dgm:cxn modelId="{09C394F7-0157-4241-B1C6-E300AA45B4F8}" type="presParOf" srcId="{00867D4A-502E-431E-9A6F-74B2358CCBAE}" destId="{FBE9789A-79B3-46FC-AFCA-4C1BB3C6FD21}" srcOrd="1" destOrd="0" presId="urn:microsoft.com/office/officeart/2005/8/layout/orgChart1"/>
    <dgm:cxn modelId="{B8042508-2CFD-4DB9-8124-45BDEAD2AE78}" type="presParOf" srcId="{00867D4A-502E-431E-9A6F-74B2358CCBAE}" destId="{2475D6CF-CCE5-4520-97E4-26138CD89BDB}" srcOrd="2" destOrd="0" presId="urn:microsoft.com/office/officeart/2005/8/layout/orgChart1"/>
    <dgm:cxn modelId="{C9075FD2-95BC-4ED8-ABE6-7ABD9E13474A}" type="presParOf" srcId="{FAAF1F3C-4584-456C-9FD5-28310628794C}" destId="{D6CE9DC7-40B9-4109-8F71-0E0E9FD9D9B3}" srcOrd="4" destOrd="0" presId="urn:microsoft.com/office/officeart/2005/8/layout/orgChart1"/>
    <dgm:cxn modelId="{D9E1BA46-7D45-4AD9-8054-6563379BAD06}" type="presParOf" srcId="{FAAF1F3C-4584-456C-9FD5-28310628794C}" destId="{F7EB1B4A-B636-4D4C-A46A-6C6212BE7FDE}" srcOrd="5" destOrd="0" presId="urn:microsoft.com/office/officeart/2005/8/layout/orgChart1"/>
    <dgm:cxn modelId="{5434FA6F-05B1-4673-AC70-019F67591A98}" type="presParOf" srcId="{F7EB1B4A-B636-4D4C-A46A-6C6212BE7FDE}" destId="{4ACA5A95-C2B2-4091-AF31-2A6564814768}" srcOrd="0" destOrd="0" presId="urn:microsoft.com/office/officeart/2005/8/layout/orgChart1"/>
    <dgm:cxn modelId="{FF416B7F-D33B-4FE2-90B2-6A585FB091F9}" type="presParOf" srcId="{4ACA5A95-C2B2-4091-AF31-2A6564814768}" destId="{66CA8371-CF6A-4988-8997-38C7F8435BBA}" srcOrd="0" destOrd="0" presId="urn:microsoft.com/office/officeart/2005/8/layout/orgChart1"/>
    <dgm:cxn modelId="{2DE54024-8BE0-492B-939D-E6255EA985E7}" type="presParOf" srcId="{4ACA5A95-C2B2-4091-AF31-2A6564814768}" destId="{4118A77B-1DD8-445A-B18A-F1B9EC8BBF58}" srcOrd="1" destOrd="0" presId="urn:microsoft.com/office/officeart/2005/8/layout/orgChart1"/>
    <dgm:cxn modelId="{7219E9F4-359C-4BFC-A383-AF733ACADFC2}" type="presParOf" srcId="{F7EB1B4A-B636-4D4C-A46A-6C6212BE7FDE}" destId="{4C28D874-594A-4629-BE0B-F642A2A9C5D1}" srcOrd="1" destOrd="0" presId="urn:microsoft.com/office/officeart/2005/8/layout/orgChart1"/>
    <dgm:cxn modelId="{0A134908-4019-4696-8A5B-9A5667C98714}" type="presParOf" srcId="{F7EB1B4A-B636-4D4C-A46A-6C6212BE7FDE}" destId="{D98E79DE-9312-4BBF-A00E-87D6042D3829}" srcOrd="2" destOrd="0" presId="urn:microsoft.com/office/officeart/2005/8/layout/orgChart1"/>
    <dgm:cxn modelId="{4EFFE47B-F715-4BB9-A977-ADAA91947E57}" type="presParOf" srcId="{FAAF1F3C-4584-456C-9FD5-28310628794C}" destId="{B80C04E7-3CC5-4F32-9BA9-8C4C840CA225}" srcOrd="6" destOrd="0" presId="urn:microsoft.com/office/officeart/2005/8/layout/orgChart1"/>
    <dgm:cxn modelId="{FCB9F0A2-DCBD-4072-B245-08AE11C18F0E}" type="presParOf" srcId="{FAAF1F3C-4584-456C-9FD5-28310628794C}" destId="{D1DAC1F4-4E3F-4A98-9245-A88EFCDA8C03}" srcOrd="7" destOrd="0" presId="urn:microsoft.com/office/officeart/2005/8/layout/orgChart1"/>
    <dgm:cxn modelId="{4731A8DA-F300-40EB-9CEB-48BE0BA7815F}" type="presParOf" srcId="{D1DAC1F4-4E3F-4A98-9245-A88EFCDA8C03}" destId="{8E19769A-A067-4927-AF81-DF1F8E53C820}" srcOrd="0" destOrd="0" presId="urn:microsoft.com/office/officeart/2005/8/layout/orgChart1"/>
    <dgm:cxn modelId="{9DC6FF3E-F7B0-4544-B9AC-715F9399B29B}" type="presParOf" srcId="{8E19769A-A067-4927-AF81-DF1F8E53C820}" destId="{E6729D05-E796-480B-9819-176734134496}" srcOrd="0" destOrd="0" presId="urn:microsoft.com/office/officeart/2005/8/layout/orgChart1"/>
    <dgm:cxn modelId="{E2B888EE-99E7-4B5D-ABD3-4779675D1EFF}" type="presParOf" srcId="{8E19769A-A067-4927-AF81-DF1F8E53C820}" destId="{2BA28717-DB6C-45B3-B665-606D3D2E40B0}" srcOrd="1" destOrd="0" presId="urn:microsoft.com/office/officeart/2005/8/layout/orgChart1"/>
    <dgm:cxn modelId="{635D68EC-3A05-421C-A214-1D217854F670}" type="presParOf" srcId="{D1DAC1F4-4E3F-4A98-9245-A88EFCDA8C03}" destId="{E09661FA-3F21-446C-B2BE-47B9AEC7FE66}" srcOrd="1" destOrd="0" presId="urn:microsoft.com/office/officeart/2005/8/layout/orgChart1"/>
    <dgm:cxn modelId="{D0236211-3EF0-41F0-8B46-37B2E49233A0}" type="presParOf" srcId="{D1DAC1F4-4E3F-4A98-9245-A88EFCDA8C03}" destId="{BB50BAC4-DEF0-438E-8127-4C3B73E0018D}" srcOrd="2" destOrd="0" presId="urn:microsoft.com/office/officeart/2005/8/layout/orgChart1"/>
    <dgm:cxn modelId="{46B0C459-C8A4-4363-80B3-0DB195E8CF7C}" type="presParOf" srcId="{FAAF1F3C-4584-456C-9FD5-28310628794C}" destId="{8A9B665E-1FAE-4E18-98C8-87F6C35788BA}" srcOrd="8" destOrd="0" presId="urn:microsoft.com/office/officeart/2005/8/layout/orgChart1"/>
    <dgm:cxn modelId="{F00C6B4B-7583-4916-A1F3-A79706BDC788}" type="presParOf" srcId="{FAAF1F3C-4584-456C-9FD5-28310628794C}" destId="{FD3D948E-765F-47CF-834E-7060C2F8DD61}" srcOrd="9" destOrd="0" presId="urn:microsoft.com/office/officeart/2005/8/layout/orgChart1"/>
    <dgm:cxn modelId="{94F02C7F-86EA-49A3-9FA9-D815D0CE3F47}" type="presParOf" srcId="{FD3D948E-765F-47CF-834E-7060C2F8DD61}" destId="{C707623F-1249-472A-9749-347ED68C2C1C}" srcOrd="0" destOrd="0" presId="urn:microsoft.com/office/officeart/2005/8/layout/orgChart1"/>
    <dgm:cxn modelId="{7C370D11-BABF-43BA-A462-3109DB326E13}" type="presParOf" srcId="{C707623F-1249-472A-9749-347ED68C2C1C}" destId="{F1A99F39-1FA9-40C1-A6B0-8DEFB95D1C0A}" srcOrd="0" destOrd="0" presId="urn:microsoft.com/office/officeart/2005/8/layout/orgChart1"/>
    <dgm:cxn modelId="{5D6593AC-F892-4A11-993C-3073EBC359DA}" type="presParOf" srcId="{C707623F-1249-472A-9749-347ED68C2C1C}" destId="{090CBFBC-D77F-4FC2-A7F6-D79AC75411D5}" srcOrd="1" destOrd="0" presId="urn:microsoft.com/office/officeart/2005/8/layout/orgChart1"/>
    <dgm:cxn modelId="{38222485-70E0-44B8-97AE-D3045AFBB71E}" type="presParOf" srcId="{FD3D948E-765F-47CF-834E-7060C2F8DD61}" destId="{7BA2C258-E540-4C98-9A66-58E2F34E8AE9}" srcOrd="1" destOrd="0" presId="urn:microsoft.com/office/officeart/2005/8/layout/orgChart1"/>
    <dgm:cxn modelId="{D3ED0975-1FD3-4300-8721-47CA2E9DBB4E}" type="presParOf" srcId="{FD3D948E-765F-47CF-834E-7060C2F8DD61}" destId="{CB950BBC-8E4D-4AE2-BED3-DA76E78C2CD9}" srcOrd="2" destOrd="0" presId="urn:microsoft.com/office/officeart/2005/8/layout/orgChart1"/>
    <dgm:cxn modelId="{2E632D9B-1355-4031-BCCA-7256734AA710}" type="presParOf" srcId="{D4927175-1304-4C88-AEC4-C21AF749D745}" destId="{FD4E76AA-9035-4C2B-8D3E-E105D1455F46}" srcOrd="2" destOrd="0" presId="urn:microsoft.com/office/officeart/2005/8/layout/orgChart1"/>
    <dgm:cxn modelId="{57AC00A0-FAC6-4A81-8938-79D3DC14B3D7}" type="presParOf" srcId="{FD4E76AA-9035-4C2B-8D3E-E105D1455F46}" destId="{30A26654-503B-4857-A4B0-CAF98638E4CE}" srcOrd="0" destOrd="0" presId="urn:microsoft.com/office/officeart/2005/8/layout/orgChart1"/>
    <dgm:cxn modelId="{C75303E2-B225-48B0-98CF-DC37223134F6}" type="presParOf" srcId="{FD4E76AA-9035-4C2B-8D3E-E105D1455F46}" destId="{DBE40AC6-599C-4D00-B5FF-C53474BFE70A}" srcOrd="1" destOrd="0" presId="urn:microsoft.com/office/officeart/2005/8/layout/orgChart1"/>
    <dgm:cxn modelId="{C946B12D-4AC1-48E1-AA7E-86B3F90E4AD1}" type="presParOf" srcId="{DBE40AC6-599C-4D00-B5FF-C53474BFE70A}" destId="{B8E11F83-D139-411F-87D4-AB19A3CE1F08}" srcOrd="0" destOrd="0" presId="urn:microsoft.com/office/officeart/2005/8/layout/orgChart1"/>
    <dgm:cxn modelId="{8A5C93D0-9E2E-4998-BBF3-4464FEAA9628}" type="presParOf" srcId="{B8E11F83-D139-411F-87D4-AB19A3CE1F08}" destId="{F6AAA2BB-02AE-4C1D-8B8F-4922EBC5293D}" srcOrd="0" destOrd="0" presId="urn:microsoft.com/office/officeart/2005/8/layout/orgChart1"/>
    <dgm:cxn modelId="{29423A97-3963-4046-868E-9E6BBE470AC2}" type="presParOf" srcId="{B8E11F83-D139-411F-87D4-AB19A3CE1F08}" destId="{64AB482C-5DB8-4F2F-9D64-194DC7D304A9}" srcOrd="1" destOrd="0" presId="urn:microsoft.com/office/officeart/2005/8/layout/orgChart1"/>
    <dgm:cxn modelId="{0AE9ABAB-9956-4B20-BED0-53732D0AA707}" type="presParOf" srcId="{DBE40AC6-599C-4D00-B5FF-C53474BFE70A}" destId="{F3A51BFA-BEED-4742-BB62-00845815524D}" srcOrd="1" destOrd="0" presId="urn:microsoft.com/office/officeart/2005/8/layout/orgChart1"/>
    <dgm:cxn modelId="{D29E1C33-BC07-45DE-BF18-5E967E38A877}" type="presParOf" srcId="{DBE40AC6-599C-4D00-B5FF-C53474BFE70A}" destId="{2B5AD6E6-25E4-401B-A650-09A6FD78E5A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19A88A1-2B93-4276-AC92-3E0A0435434F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7F01938-0DC3-4B94-8040-04A8910281DA}">
      <dgm:prSet phldrT="[Текст]" custT="1"/>
      <dgm:spPr>
        <a:solidFill>
          <a:schemeClr val="bg2"/>
        </a:solidFill>
      </dgm:spPr>
      <dgm:t>
        <a:bodyPr/>
        <a:lstStyle/>
        <a:p>
          <a:r>
            <a:rPr lang="ru-RU" sz="2000" dirty="0" smtClean="0"/>
            <a:t>Повышение квалификации в г. Москве</a:t>
          </a:r>
          <a:endParaRPr lang="ru-RU" sz="2000" dirty="0"/>
        </a:p>
      </dgm:t>
    </dgm:pt>
    <dgm:pt modelId="{621F56EE-3354-4F9B-93C7-F225A6123CA4}" type="parTrans" cxnId="{DA3FBF26-37FF-420E-BCAE-85B0BD138684}">
      <dgm:prSet/>
      <dgm:spPr/>
      <dgm:t>
        <a:bodyPr/>
        <a:lstStyle/>
        <a:p>
          <a:endParaRPr lang="ru-RU"/>
        </a:p>
      </dgm:t>
    </dgm:pt>
    <dgm:pt modelId="{62EEBE9F-E83B-4436-AD29-6258264E1824}" type="sibTrans" cxnId="{DA3FBF26-37FF-420E-BCAE-85B0BD138684}">
      <dgm:prSet/>
      <dgm:spPr/>
      <dgm:t>
        <a:bodyPr/>
        <a:lstStyle/>
        <a:p>
          <a:endParaRPr lang="ru-RU"/>
        </a:p>
      </dgm:t>
    </dgm:pt>
    <dgm:pt modelId="{3DE5E442-23DE-4E8D-A6D2-31596EAA19FB}">
      <dgm:prSet phldrT="[Текст]" custT="1"/>
      <dgm:spPr>
        <a:solidFill>
          <a:schemeClr val="bg2"/>
        </a:solidFill>
      </dgm:spPr>
      <dgm:t>
        <a:bodyPr/>
        <a:lstStyle/>
        <a:p>
          <a:r>
            <a:rPr lang="ru-RU" sz="2000" dirty="0" smtClean="0"/>
            <a:t>Участие  в конференциях  Академии творческой педагогики  Я.С. </a:t>
          </a:r>
          <a:r>
            <a:rPr lang="ru-RU" sz="2000" dirty="0" err="1" smtClean="0"/>
            <a:t>Турбовского</a:t>
          </a:r>
          <a:r>
            <a:rPr lang="ru-RU" sz="2000" dirty="0" smtClean="0"/>
            <a:t> </a:t>
          </a:r>
          <a:endParaRPr lang="ru-RU" sz="2000" dirty="0"/>
        </a:p>
      </dgm:t>
    </dgm:pt>
    <dgm:pt modelId="{C76E4C37-006A-4EA9-B1C9-5E476B48C3E0}" type="parTrans" cxnId="{FFEB1293-DA27-4220-82CA-F99AA61D5647}">
      <dgm:prSet/>
      <dgm:spPr/>
      <dgm:t>
        <a:bodyPr/>
        <a:lstStyle/>
        <a:p>
          <a:endParaRPr lang="ru-RU"/>
        </a:p>
      </dgm:t>
    </dgm:pt>
    <dgm:pt modelId="{D840507E-47D5-4D5D-9A95-F1FA65EC295A}" type="sibTrans" cxnId="{FFEB1293-DA27-4220-82CA-F99AA61D5647}">
      <dgm:prSet/>
      <dgm:spPr/>
      <dgm:t>
        <a:bodyPr/>
        <a:lstStyle/>
        <a:p>
          <a:endParaRPr lang="ru-RU"/>
        </a:p>
      </dgm:t>
    </dgm:pt>
    <dgm:pt modelId="{CD0CA22E-C507-47F7-8DA1-ED6FF200600F}">
      <dgm:prSet phldrT="[Текст]" custT="1"/>
      <dgm:spPr>
        <a:solidFill>
          <a:schemeClr val="bg2"/>
        </a:solidFill>
      </dgm:spPr>
      <dgm:t>
        <a:bodyPr/>
        <a:lstStyle/>
        <a:p>
          <a:r>
            <a:rPr lang="ru-RU" sz="2000" b="0" dirty="0" smtClean="0">
              <a:solidFill>
                <a:schemeClr val="tx1"/>
              </a:solidFill>
              <a:cs typeface="Angsana New" pitchFamily="18" charset="-34"/>
            </a:rPr>
            <a:t>Самообразование. </a:t>
          </a:r>
        </a:p>
        <a:p>
          <a:r>
            <a:rPr lang="ru-RU" sz="2000" b="0" dirty="0" smtClean="0">
              <a:solidFill>
                <a:schemeClr val="tx1"/>
              </a:solidFill>
              <a:cs typeface="Angsana New" pitchFamily="18" charset="-34"/>
            </a:rPr>
            <a:t>Дистанционные курсы, сайт «Первое сентября».</a:t>
          </a:r>
          <a:endParaRPr lang="ru-RU" sz="2000" b="0" dirty="0">
            <a:solidFill>
              <a:schemeClr val="tx1"/>
            </a:solidFill>
            <a:cs typeface="Angsana New" pitchFamily="18" charset="-34"/>
          </a:endParaRPr>
        </a:p>
      </dgm:t>
    </dgm:pt>
    <dgm:pt modelId="{89394F61-4234-4F77-AAE9-A974AE45076A}" type="parTrans" cxnId="{AD8ECE6B-9A48-4B7F-9E3A-172CC34D3379}">
      <dgm:prSet/>
      <dgm:spPr/>
      <dgm:t>
        <a:bodyPr/>
        <a:lstStyle/>
        <a:p>
          <a:endParaRPr lang="ru-RU"/>
        </a:p>
      </dgm:t>
    </dgm:pt>
    <dgm:pt modelId="{91988AEF-44F0-4BFE-B7C4-DA6EBBBE4EBC}" type="sibTrans" cxnId="{AD8ECE6B-9A48-4B7F-9E3A-172CC34D3379}">
      <dgm:prSet/>
      <dgm:spPr/>
      <dgm:t>
        <a:bodyPr/>
        <a:lstStyle/>
        <a:p>
          <a:endParaRPr lang="ru-RU"/>
        </a:p>
      </dgm:t>
    </dgm:pt>
    <dgm:pt modelId="{E06017E2-AF80-4C73-9BC5-01B3872D9350}" type="pres">
      <dgm:prSet presAssocID="{619A88A1-2B93-4276-AC92-3E0A0435434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411DE56-4827-43A2-8D5A-D63FEF24E68E}" type="pres">
      <dgm:prSet presAssocID="{67F01938-0DC3-4B94-8040-04A8910281DA}" presName="parentLin" presStyleCnt="0"/>
      <dgm:spPr/>
    </dgm:pt>
    <dgm:pt modelId="{865DED84-7535-4010-866E-F897FC02691E}" type="pres">
      <dgm:prSet presAssocID="{67F01938-0DC3-4B94-8040-04A8910281DA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224E282E-A0CE-4387-B701-9F03690A9DD4}" type="pres">
      <dgm:prSet presAssocID="{67F01938-0DC3-4B94-8040-04A8910281DA}" presName="parentText" presStyleLbl="node1" presStyleIdx="0" presStyleCnt="3" custScaleX="108894" custScaleY="14143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341090-3318-402B-B2ED-546A8E49814B}" type="pres">
      <dgm:prSet presAssocID="{67F01938-0DC3-4B94-8040-04A8910281DA}" presName="negativeSpace" presStyleCnt="0"/>
      <dgm:spPr/>
    </dgm:pt>
    <dgm:pt modelId="{631C6BE2-4544-489F-AD50-3EFAA327A691}" type="pres">
      <dgm:prSet presAssocID="{67F01938-0DC3-4B94-8040-04A8910281DA}" presName="childText" presStyleLbl="conFgAcc1" presStyleIdx="0" presStyleCnt="3">
        <dgm:presLayoutVars>
          <dgm:bulletEnabled val="1"/>
        </dgm:presLayoutVars>
      </dgm:prSet>
      <dgm:spPr/>
    </dgm:pt>
    <dgm:pt modelId="{22A01ECB-954D-4E61-ACB8-828266FB349C}" type="pres">
      <dgm:prSet presAssocID="{62EEBE9F-E83B-4436-AD29-6258264E1824}" presName="spaceBetweenRectangles" presStyleCnt="0"/>
      <dgm:spPr/>
    </dgm:pt>
    <dgm:pt modelId="{4356E03E-E858-4A78-9BBE-35BB8AEFB116}" type="pres">
      <dgm:prSet presAssocID="{3DE5E442-23DE-4E8D-A6D2-31596EAA19FB}" presName="parentLin" presStyleCnt="0"/>
      <dgm:spPr/>
    </dgm:pt>
    <dgm:pt modelId="{D43D8BAE-6679-4F18-8396-2F7263CE990C}" type="pres">
      <dgm:prSet presAssocID="{3DE5E442-23DE-4E8D-A6D2-31596EAA19FB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D852DE13-6549-4E71-8DF1-BBF9779F6B8F}" type="pres">
      <dgm:prSet presAssocID="{3DE5E442-23DE-4E8D-A6D2-31596EAA19FB}" presName="parentText" presStyleLbl="node1" presStyleIdx="1" presStyleCnt="3" custScaleX="108426" custScaleY="15132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502FB6-7690-48E1-9C25-3F81F43E67E9}" type="pres">
      <dgm:prSet presAssocID="{3DE5E442-23DE-4E8D-A6D2-31596EAA19FB}" presName="negativeSpace" presStyleCnt="0"/>
      <dgm:spPr/>
    </dgm:pt>
    <dgm:pt modelId="{1FFC1394-BF31-41A1-A79D-57EE3F0E2942}" type="pres">
      <dgm:prSet presAssocID="{3DE5E442-23DE-4E8D-A6D2-31596EAA19FB}" presName="childText" presStyleLbl="conFgAcc1" presStyleIdx="1" presStyleCnt="3">
        <dgm:presLayoutVars>
          <dgm:bulletEnabled val="1"/>
        </dgm:presLayoutVars>
      </dgm:prSet>
      <dgm:spPr/>
    </dgm:pt>
    <dgm:pt modelId="{C575C9C1-2F92-4F97-8D8E-11B0F4EEF6E3}" type="pres">
      <dgm:prSet presAssocID="{D840507E-47D5-4D5D-9A95-F1FA65EC295A}" presName="spaceBetweenRectangles" presStyleCnt="0"/>
      <dgm:spPr/>
    </dgm:pt>
    <dgm:pt modelId="{0EEDDAAF-5F81-45BB-B0E5-68728D10BB34}" type="pres">
      <dgm:prSet presAssocID="{CD0CA22E-C507-47F7-8DA1-ED6FF200600F}" presName="parentLin" presStyleCnt="0"/>
      <dgm:spPr/>
    </dgm:pt>
    <dgm:pt modelId="{C5430D75-2B80-4E13-AA46-854A8F881A0C}" type="pres">
      <dgm:prSet presAssocID="{CD0CA22E-C507-47F7-8DA1-ED6FF200600F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966EE0BA-37C7-4B4D-AC6A-4F2B1CFB989A}" type="pres">
      <dgm:prSet presAssocID="{CD0CA22E-C507-47F7-8DA1-ED6FF200600F}" presName="parentText" presStyleLbl="node1" presStyleIdx="2" presStyleCnt="3" custScaleX="108165" custScaleY="13524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D1CA92-1439-4E68-8487-8C097CE65D56}" type="pres">
      <dgm:prSet presAssocID="{CD0CA22E-C507-47F7-8DA1-ED6FF200600F}" presName="negativeSpace" presStyleCnt="0"/>
      <dgm:spPr/>
    </dgm:pt>
    <dgm:pt modelId="{9A194056-1551-4FD3-8D62-F9CEEFEBCE1E}" type="pres">
      <dgm:prSet presAssocID="{CD0CA22E-C507-47F7-8DA1-ED6FF200600F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FFEB1293-DA27-4220-82CA-F99AA61D5647}" srcId="{619A88A1-2B93-4276-AC92-3E0A0435434F}" destId="{3DE5E442-23DE-4E8D-A6D2-31596EAA19FB}" srcOrd="1" destOrd="0" parTransId="{C76E4C37-006A-4EA9-B1C9-5E476B48C3E0}" sibTransId="{D840507E-47D5-4D5D-9A95-F1FA65EC295A}"/>
    <dgm:cxn modelId="{FC84CE5F-8B9F-4F04-825C-4858820A9856}" type="presOf" srcId="{CD0CA22E-C507-47F7-8DA1-ED6FF200600F}" destId="{C5430D75-2B80-4E13-AA46-854A8F881A0C}" srcOrd="0" destOrd="0" presId="urn:microsoft.com/office/officeart/2005/8/layout/list1"/>
    <dgm:cxn modelId="{2F51A278-DCD7-437C-A347-6E51C31B835D}" type="presOf" srcId="{67F01938-0DC3-4B94-8040-04A8910281DA}" destId="{224E282E-A0CE-4387-B701-9F03690A9DD4}" srcOrd="1" destOrd="0" presId="urn:microsoft.com/office/officeart/2005/8/layout/list1"/>
    <dgm:cxn modelId="{4CD05323-84E0-4DB5-ABCD-5DF52E25CE12}" type="presOf" srcId="{CD0CA22E-C507-47F7-8DA1-ED6FF200600F}" destId="{966EE0BA-37C7-4B4D-AC6A-4F2B1CFB989A}" srcOrd="1" destOrd="0" presId="urn:microsoft.com/office/officeart/2005/8/layout/list1"/>
    <dgm:cxn modelId="{DA3FBF26-37FF-420E-BCAE-85B0BD138684}" srcId="{619A88A1-2B93-4276-AC92-3E0A0435434F}" destId="{67F01938-0DC3-4B94-8040-04A8910281DA}" srcOrd="0" destOrd="0" parTransId="{621F56EE-3354-4F9B-93C7-F225A6123CA4}" sibTransId="{62EEBE9F-E83B-4436-AD29-6258264E1824}"/>
    <dgm:cxn modelId="{FD2DCA25-CE28-4926-94C3-97ED0139E2F9}" type="presOf" srcId="{619A88A1-2B93-4276-AC92-3E0A0435434F}" destId="{E06017E2-AF80-4C73-9BC5-01B3872D9350}" srcOrd="0" destOrd="0" presId="urn:microsoft.com/office/officeart/2005/8/layout/list1"/>
    <dgm:cxn modelId="{0879890F-0701-4BA8-98E6-588AC6AAFB65}" type="presOf" srcId="{67F01938-0DC3-4B94-8040-04A8910281DA}" destId="{865DED84-7535-4010-866E-F897FC02691E}" srcOrd="0" destOrd="0" presId="urn:microsoft.com/office/officeart/2005/8/layout/list1"/>
    <dgm:cxn modelId="{C8C5C11B-D925-44D8-9971-A930F07CF8DC}" type="presOf" srcId="{3DE5E442-23DE-4E8D-A6D2-31596EAA19FB}" destId="{D852DE13-6549-4E71-8DF1-BBF9779F6B8F}" srcOrd="1" destOrd="0" presId="urn:microsoft.com/office/officeart/2005/8/layout/list1"/>
    <dgm:cxn modelId="{AD8ECE6B-9A48-4B7F-9E3A-172CC34D3379}" srcId="{619A88A1-2B93-4276-AC92-3E0A0435434F}" destId="{CD0CA22E-C507-47F7-8DA1-ED6FF200600F}" srcOrd="2" destOrd="0" parTransId="{89394F61-4234-4F77-AAE9-A974AE45076A}" sibTransId="{91988AEF-44F0-4BFE-B7C4-DA6EBBBE4EBC}"/>
    <dgm:cxn modelId="{E463598E-8DFD-47BA-8851-ED7B441AA686}" type="presOf" srcId="{3DE5E442-23DE-4E8D-A6D2-31596EAA19FB}" destId="{D43D8BAE-6679-4F18-8396-2F7263CE990C}" srcOrd="0" destOrd="0" presId="urn:microsoft.com/office/officeart/2005/8/layout/list1"/>
    <dgm:cxn modelId="{80801EB8-0C9E-4ECA-BF9B-58FF96759222}" type="presParOf" srcId="{E06017E2-AF80-4C73-9BC5-01B3872D9350}" destId="{B411DE56-4827-43A2-8D5A-D63FEF24E68E}" srcOrd="0" destOrd="0" presId="urn:microsoft.com/office/officeart/2005/8/layout/list1"/>
    <dgm:cxn modelId="{4F50D7E5-EFD7-44A0-9ACE-ADCDF9A58817}" type="presParOf" srcId="{B411DE56-4827-43A2-8D5A-D63FEF24E68E}" destId="{865DED84-7535-4010-866E-F897FC02691E}" srcOrd="0" destOrd="0" presId="urn:microsoft.com/office/officeart/2005/8/layout/list1"/>
    <dgm:cxn modelId="{FFE7620E-7008-4D4B-B03D-6ED278A9C23E}" type="presParOf" srcId="{B411DE56-4827-43A2-8D5A-D63FEF24E68E}" destId="{224E282E-A0CE-4387-B701-9F03690A9DD4}" srcOrd="1" destOrd="0" presId="urn:microsoft.com/office/officeart/2005/8/layout/list1"/>
    <dgm:cxn modelId="{FF9B11F8-9E00-4547-8A47-C488715BF322}" type="presParOf" srcId="{E06017E2-AF80-4C73-9BC5-01B3872D9350}" destId="{49341090-3318-402B-B2ED-546A8E49814B}" srcOrd="1" destOrd="0" presId="urn:microsoft.com/office/officeart/2005/8/layout/list1"/>
    <dgm:cxn modelId="{A3FBC795-914B-4E66-9A6D-8F26BB0107C2}" type="presParOf" srcId="{E06017E2-AF80-4C73-9BC5-01B3872D9350}" destId="{631C6BE2-4544-489F-AD50-3EFAA327A691}" srcOrd="2" destOrd="0" presId="urn:microsoft.com/office/officeart/2005/8/layout/list1"/>
    <dgm:cxn modelId="{05C1FF16-EA9E-47BB-8E01-93580B318FA4}" type="presParOf" srcId="{E06017E2-AF80-4C73-9BC5-01B3872D9350}" destId="{22A01ECB-954D-4E61-ACB8-828266FB349C}" srcOrd="3" destOrd="0" presId="urn:microsoft.com/office/officeart/2005/8/layout/list1"/>
    <dgm:cxn modelId="{6B230D14-37B5-44A6-B208-E89AE71E183B}" type="presParOf" srcId="{E06017E2-AF80-4C73-9BC5-01B3872D9350}" destId="{4356E03E-E858-4A78-9BBE-35BB8AEFB116}" srcOrd="4" destOrd="0" presId="urn:microsoft.com/office/officeart/2005/8/layout/list1"/>
    <dgm:cxn modelId="{2453E0C6-45D1-4D2A-AAC2-5D81E2799B37}" type="presParOf" srcId="{4356E03E-E858-4A78-9BBE-35BB8AEFB116}" destId="{D43D8BAE-6679-4F18-8396-2F7263CE990C}" srcOrd="0" destOrd="0" presId="urn:microsoft.com/office/officeart/2005/8/layout/list1"/>
    <dgm:cxn modelId="{0984AEC3-CF7B-4BDA-B1F8-DE3824ADA35E}" type="presParOf" srcId="{4356E03E-E858-4A78-9BBE-35BB8AEFB116}" destId="{D852DE13-6549-4E71-8DF1-BBF9779F6B8F}" srcOrd="1" destOrd="0" presId="urn:microsoft.com/office/officeart/2005/8/layout/list1"/>
    <dgm:cxn modelId="{C0AF36E2-4BEA-4CFB-95D5-0E437B1FE098}" type="presParOf" srcId="{E06017E2-AF80-4C73-9BC5-01B3872D9350}" destId="{0C502FB6-7690-48E1-9C25-3F81F43E67E9}" srcOrd="5" destOrd="0" presId="urn:microsoft.com/office/officeart/2005/8/layout/list1"/>
    <dgm:cxn modelId="{9DE856E7-C121-4181-B67C-AB83E05D9139}" type="presParOf" srcId="{E06017E2-AF80-4C73-9BC5-01B3872D9350}" destId="{1FFC1394-BF31-41A1-A79D-57EE3F0E2942}" srcOrd="6" destOrd="0" presId="urn:microsoft.com/office/officeart/2005/8/layout/list1"/>
    <dgm:cxn modelId="{658753BD-3E4F-4F0F-B664-9E921463BACC}" type="presParOf" srcId="{E06017E2-AF80-4C73-9BC5-01B3872D9350}" destId="{C575C9C1-2F92-4F97-8D8E-11B0F4EEF6E3}" srcOrd="7" destOrd="0" presId="urn:microsoft.com/office/officeart/2005/8/layout/list1"/>
    <dgm:cxn modelId="{5315EC02-B2FD-43E3-9ED3-FB6C9FCB9746}" type="presParOf" srcId="{E06017E2-AF80-4C73-9BC5-01B3872D9350}" destId="{0EEDDAAF-5F81-45BB-B0E5-68728D10BB34}" srcOrd="8" destOrd="0" presId="urn:microsoft.com/office/officeart/2005/8/layout/list1"/>
    <dgm:cxn modelId="{0C5B90F1-B278-4D73-AC0F-F6BA77A5BF58}" type="presParOf" srcId="{0EEDDAAF-5F81-45BB-B0E5-68728D10BB34}" destId="{C5430D75-2B80-4E13-AA46-854A8F881A0C}" srcOrd="0" destOrd="0" presId="urn:microsoft.com/office/officeart/2005/8/layout/list1"/>
    <dgm:cxn modelId="{B0F165BD-6585-4E97-9D66-45FF18101325}" type="presParOf" srcId="{0EEDDAAF-5F81-45BB-B0E5-68728D10BB34}" destId="{966EE0BA-37C7-4B4D-AC6A-4F2B1CFB989A}" srcOrd="1" destOrd="0" presId="urn:microsoft.com/office/officeart/2005/8/layout/list1"/>
    <dgm:cxn modelId="{B221C3BB-276A-455C-9B49-7B1EF86ADF32}" type="presParOf" srcId="{E06017E2-AF80-4C73-9BC5-01B3872D9350}" destId="{8FD1CA92-1439-4E68-8487-8C097CE65D56}" srcOrd="9" destOrd="0" presId="urn:microsoft.com/office/officeart/2005/8/layout/list1"/>
    <dgm:cxn modelId="{E2F14F9D-A97B-43F1-B563-56CD1D618226}" type="presParOf" srcId="{E06017E2-AF80-4C73-9BC5-01B3872D9350}" destId="{9A194056-1551-4FD3-8D62-F9CEEFEBCE1E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D115E89-80DF-43CB-AD50-43C903076E3E}" type="doc">
      <dgm:prSet loTypeId="urn:microsoft.com/office/officeart/2005/8/layout/funnel1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335D90F-4E16-4036-B612-3007259825D7}">
      <dgm:prSet phldrT="[Текст]" custT="1"/>
      <dgm:spPr>
        <a:solidFill>
          <a:schemeClr val="accent1"/>
        </a:solidFill>
        <a:ln>
          <a:solidFill>
            <a:schemeClr val="bg2">
              <a:lumMod val="90000"/>
            </a:schemeClr>
          </a:solidFill>
        </a:ln>
      </dgm:spPr>
      <dgm:t>
        <a:bodyPr/>
        <a:lstStyle/>
        <a:p>
          <a:r>
            <a:rPr lang="ru-RU" sz="1200" b="1" dirty="0" smtClean="0"/>
            <a:t>Проверка уровня </a:t>
          </a:r>
          <a:r>
            <a:rPr lang="ru-RU" sz="1200" b="1" dirty="0" err="1" smtClean="0"/>
            <a:t>психичес</a:t>
          </a:r>
          <a:endParaRPr lang="ru-RU" sz="1200" b="1" dirty="0" smtClean="0"/>
        </a:p>
        <a:p>
          <a:r>
            <a:rPr lang="ru-RU" sz="1200" b="1" dirty="0" smtClean="0"/>
            <a:t>кого и физического здоровья детей</a:t>
          </a:r>
          <a:endParaRPr lang="ru-RU" sz="1200" b="1" dirty="0"/>
        </a:p>
      </dgm:t>
    </dgm:pt>
    <dgm:pt modelId="{A51A9769-9872-409A-A0E6-0A8C5DA72D7D}" type="parTrans" cxnId="{9A30113F-5F59-4ED0-A7C7-79229BAAA383}">
      <dgm:prSet/>
      <dgm:spPr/>
      <dgm:t>
        <a:bodyPr/>
        <a:lstStyle/>
        <a:p>
          <a:endParaRPr lang="ru-RU"/>
        </a:p>
      </dgm:t>
    </dgm:pt>
    <dgm:pt modelId="{698445B0-4434-4B99-AE97-055DDAE03DD3}" type="sibTrans" cxnId="{9A30113F-5F59-4ED0-A7C7-79229BAAA383}">
      <dgm:prSet/>
      <dgm:spPr/>
      <dgm:t>
        <a:bodyPr/>
        <a:lstStyle/>
        <a:p>
          <a:endParaRPr lang="ru-RU"/>
        </a:p>
      </dgm:t>
    </dgm:pt>
    <dgm:pt modelId="{D4F1AAB5-7717-4CE7-B37C-E21CBC4B0CAF}">
      <dgm:prSet phldrT="[Текст]"/>
      <dgm:spPr/>
      <dgm:t>
        <a:bodyPr/>
        <a:lstStyle/>
        <a:p>
          <a:r>
            <a:rPr lang="ru-RU" b="1" dirty="0" smtClean="0"/>
            <a:t>Тестирование по базовым предметам</a:t>
          </a:r>
          <a:endParaRPr lang="ru-RU" b="1" dirty="0"/>
        </a:p>
      </dgm:t>
    </dgm:pt>
    <dgm:pt modelId="{9671B13F-5549-428A-8C35-210BDAD1A1DB}" type="parTrans" cxnId="{4FD0C812-15D6-4474-9D9B-8B7DBFE3A0E1}">
      <dgm:prSet/>
      <dgm:spPr/>
      <dgm:t>
        <a:bodyPr/>
        <a:lstStyle/>
        <a:p>
          <a:endParaRPr lang="ru-RU"/>
        </a:p>
      </dgm:t>
    </dgm:pt>
    <dgm:pt modelId="{33797D5D-218D-44EE-B4DC-95420A114437}" type="sibTrans" cxnId="{4FD0C812-15D6-4474-9D9B-8B7DBFE3A0E1}">
      <dgm:prSet/>
      <dgm:spPr/>
      <dgm:t>
        <a:bodyPr/>
        <a:lstStyle/>
        <a:p>
          <a:endParaRPr lang="ru-RU"/>
        </a:p>
      </dgm:t>
    </dgm:pt>
    <dgm:pt modelId="{806E3CB5-4EF4-4DB4-A85A-5D29D658E685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10-ый «Роснефть-класс»  </a:t>
          </a:r>
          <a:endParaRPr lang="ru-RU" b="1" dirty="0">
            <a:solidFill>
              <a:schemeClr val="tx1"/>
            </a:solidFill>
          </a:endParaRPr>
        </a:p>
      </dgm:t>
    </dgm:pt>
    <dgm:pt modelId="{A6572170-9E1A-4B9A-B165-70F701D6239A}" type="parTrans" cxnId="{7A67A63D-D559-4060-AA7D-02B8CEEA4B84}">
      <dgm:prSet/>
      <dgm:spPr/>
      <dgm:t>
        <a:bodyPr/>
        <a:lstStyle/>
        <a:p>
          <a:endParaRPr lang="ru-RU"/>
        </a:p>
      </dgm:t>
    </dgm:pt>
    <dgm:pt modelId="{F8E47383-4346-4BCD-BFCF-4AE6EB848E20}" type="sibTrans" cxnId="{7A67A63D-D559-4060-AA7D-02B8CEEA4B84}">
      <dgm:prSet/>
      <dgm:spPr/>
      <dgm:t>
        <a:bodyPr/>
        <a:lstStyle/>
        <a:p>
          <a:endParaRPr lang="ru-RU"/>
        </a:p>
      </dgm:t>
    </dgm:pt>
    <dgm:pt modelId="{E6BA054A-0AC9-471E-BDF6-3E8B7E4B25C0}">
      <dgm:prSet phldrT="[Текст]" custT="1"/>
      <dgm:spPr>
        <a:solidFill>
          <a:schemeClr val="accent1"/>
        </a:solidFill>
      </dgm:spPr>
      <dgm:t>
        <a:bodyPr/>
        <a:lstStyle/>
        <a:p>
          <a:r>
            <a:rPr lang="ru-RU" sz="1200" b="1" dirty="0" smtClean="0"/>
            <a:t>Психологическое </a:t>
          </a:r>
        </a:p>
        <a:p>
          <a:r>
            <a:rPr lang="ru-RU" sz="1200" b="1" dirty="0" err="1" smtClean="0"/>
            <a:t>тестиро</a:t>
          </a:r>
          <a:endParaRPr lang="ru-RU" sz="1200" b="1" dirty="0" smtClean="0"/>
        </a:p>
        <a:p>
          <a:r>
            <a:rPr lang="ru-RU" sz="1200" b="1" dirty="0" err="1" smtClean="0"/>
            <a:t>вание</a:t>
          </a:r>
          <a:endParaRPr lang="ru-RU" sz="1200" b="1" dirty="0"/>
        </a:p>
      </dgm:t>
    </dgm:pt>
    <dgm:pt modelId="{A5B1107B-F333-484B-B812-085D10AA1714}" type="sibTrans" cxnId="{EF76EE7F-349F-4795-BD22-EC76B5ADE5A5}">
      <dgm:prSet/>
      <dgm:spPr/>
      <dgm:t>
        <a:bodyPr/>
        <a:lstStyle/>
        <a:p>
          <a:endParaRPr lang="ru-RU"/>
        </a:p>
      </dgm:t>
    </dgm:pt>
    <dgm:pt modelId="{9A6EDF7D-D5FF-436E-A08B-5DC6F181E730}" type="parTrans" cxnId="{EF76EE7F-349F-4795-BD22-EC76B5ADE5A5}">
      <dgm:prSet/>
      <dgm:spPr/>
      <dgm:t>
        <a:bodyPr/>
        <a:lstStyle/>
        <a:p>
          <a:endParaRPr lang="ru-RU"/>
        </a:p>
      </dgm:t>
    </dgm:pt>
    <dgm:pt modelId="{4CA3BDE9-A0D4-4572-B822-FA9ACE1F261E}" type="pres">
      <dgm:prSet presAssocID="{7D115E89-80DF-43CB-AD50-43C903076E3E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5496A3C-53DB-4DEC-8B3F-4A90F2731C31}" type="pres">
      <dgm:prSet presAssocID="{7D115E89-80DF-43CB-AD50-43C903076E3E}" presName="ellipse" presStyleLbl="trBgShp" presStyleIdx="0" presStyleCnt="1"/>
      <dgm:spPr/>
    </dgm:pt>
    <dgm:pt modelId="{DB25D746-2324-457B-AB94-418278B90F22}" type="pres">
      <dgm:prSet presAssocID="{7D115E89-80DF-43CB-AD50-43C903076E3E}" presName="arrow1" presStyleLbl="fgShp" presStyleIdx="0" presStyleCnt="1"/>
      <dgm:spPr>
        <a:gradFill rotWithShape="0">
          <a:gsLst>
            <a:gs pos="0">
              <a:schemeClr val="accent1">
                <a:lumMod val="75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tint val="60000"/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</a:gradFill>
      </dgm:spPr>
    </dgm:pt>
    <dgm:pt modelId="{6520DEA6-589F-4EB5-A35E-C4F2E7342162}" type="pres">
      <dgm:prSet presAssocID="{7D115E89-80DF-43CB-AD50-43C903076E3E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C35F41-F29D-4029-A6AB-0037ED8968B1}" type="pres">
      <dgm:prSet presAssocID="{D335D90F-4E16-4036-B612-3007259825D7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C18F09-7C79-4FD7-BB5F-50634F5720EB}" type="pres">
      <dgm:prSet presAssocID="{D4F1AAB5-7717-4CE7-B37C-E21CBC4B0CAF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13D816-B4FB-4C4F-91B8-3990B7150AA2}" type="pres">
      <dgm:prSet presAssocID="{806E3CB5-4EF4-4DB4-A85A-5D29D658E685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3FD6C7-6E9C-4AF9-8740-D687A286C92E}" type="pres">
      <dgm:prSet presAssocID="{7D115E89-80DF-43CB-AD50-43C903076E3E}" presName="funnel" presStyleLbl="trAlignAcc1" presStyleIdx="0" presStyleCnt="1" custLinFactNeighborX="1398" custLinFactNeighborY="2792"/>
      <dgm:spPr/>
    </dgm:pt>
  </dgm:ptLst>
  <dgm:cxnLst>
    <dgm:cxn modelId="{3A3EF012-C6D5-48EA-98BA-3735DB91374C}" type="presOf" srcId="{D335D90F-4E16-4036-B612-3007259825D7}" destId="{0BC18F09-7C79-4FD7-BB5F-50634F5720EB}" srcOrd="0" destOrd="0" presId="urn:microsoft.com/office/officeart/2005/8/layout/funnel1"/>
    <dgm:cxn modelId="{EF76EE7F-349F-4795-BD22-EC76B5ADE5A5}" srcId="{7D115E89-80DF-43CB-AD50-43C903076E3E}" destId="{E6BA054A-0AC9-471E-BDF6-3E8B7E4B25C0}" srcOrd="0" destOrd="0" parTransId="{9A6EDF7D-D5FF-436E-A08B-5DC6F181E730}" sibTransId="{A5B1107B-F333-484B-B812-085D10AA1714}"/>
    <dgm:cxn modelId="{9A30113F-5F59-4ED0-A7C7-79229BAAA383}" srcId="{7D115E89-80DF-43CB-AD50-43C903076E3E}" destId="{D335D90F-4E16-4036-B612-3007259825D7}" srcOrd="1" destOrd="0" parTransId="{A51A9769-9872-409A-A0E6-0A8C5DA72D7D}" sibTransId="{698445B0-4434-4B99-AE97-055DDAE03DD3}"/>
    <dgm:cxn modelId="{05387470-BE84-4132-AC03-CBAA0887D913}" type="presOf" srcId="{7D115E89-80DF-43CB-AD50-43C903076E3E}" destId="{4CA3BDE9-A0D4-4572-B822-FA9ACE1F261E}" srcOrd="0" destOrd="0" presId="urn:microsoft.com/office/officeart/2005/8/layout/funnel1"/>
    <dgm:cxn modelId="{7A67A63D-D559-4060-AA7D-02B8CEEA4B84}" srcId="{7D115E89-80DF-43CB-AD50-43C903076E3E}" destId="{806E3CB5-4EF4-4DB4-A85A-5D29D658E685}" srcOrd="3" destOrd="0" parTransId="{A6572170-9E1A-4B9A-B165-70F701D6239A}" sibTransId="{F8E47383-4346-4BCD-BFCF-4AE6EB848E20}"/>
    <dgm:cxn modelId="{368DCDB6-B11D-4066-A4BC-DC7B48A8A278}" type="presOf" srcId="{806E3CB5-4EF4-4DB4-A85A-5D29D658E685}" destId="{6520DEA6-589F-4EB5-A35E-C4F2E7342162}" srcOrd="0" destOrd="0" presId="urn:microsoft.com/office/officeart/2005/8/layout/funnel1"/>
    <dgm:cxn modelId="{4FD0C812-15D6-4474-9D9B-8B7DBFE3A0E1}" srcId="{7D115E89-80DF-43CB-AD50-43C903076E3E}" destId="{D4F1AAB5-7717-4CE7-B37C-E21CBC4B0CAF}" srcOrd="2" destOrd="0" parTransId="{9671B13F-5549-428A-8C35-210BDAD1A1DB}" sibTransId="{33797D5D-218D-44EE-B4DC-95420A114437}"/>
    <dgm:cxn modelId="{5544433E-C1DC-4D5A-8F15-A274B101F038}" type="presOf" srcId="{E6BA054A-0AC9-471E-BDF6-3E8B7E4B25C0}" destId="{0E13D816-B4FB-4C4F-91B8-3990B7150AA2}" srcOrd="0" destOrd="0" presId="urn:microsoft.com/office/officeart/2005/8/layout/funnel1"/>
    <dgm:cxn modelId="{5375C217-BADC-4FAF-AD31-AACCBA02E957}" type="presOf" srcId="{D4F1AAB5-7717-4CE7-B37C-E21CBC4B0CAF}" destId="{39C35F41-F29D-4029-A6AB-0037ED8968B1}" srcOrd="0" destOrd="0" presId="urn:microsoft.com/office/officeart/2005/8/layout/funnel1"/>
    <dgm:cxn modelId="{716CECA5-80CF-4A5B-ABBA-05EF1BF10CBD}" type="presParOf" srcId="{4CA3BDE9-A0D4-4572-B822-FA9ACE1F261E}" destId="{55496A3C-53DB-4DEC-8B3F-4A90F2731C31}" srcOrd="0" destOrd="0" presId="urn:microsoft.com/office/officeart/2005/8/layout/funnel1"/>
    <dgm:cxn modelId="{B30B47DA-2971-4BC2-9395-AA9E50593095}" type="presParOf" srcId="{4CA3BDE9-A0D4-4572-B822-FA9ACE1F261E}" destId="{DB25D746-2324-457B-AB94-418278B90F22}" srcOrd="1" destOrd="0" presId="urn:microsoft.com/office/officeart/2005/8/layout/funnel1"/>
    <dgm:cxn modelId="{19D43FE0-DACE-4227-8853-62B116384E74}" type="presParOf" srcId="{4CA3BDE9-A0D4-4572-B822-FA9ACE1F261E}" destId="{6520DEA6-589F-4EB5-A35E-C4F2E7342162}" srcOrd="2" destOrd="0" presId="urn:microsoft.com/office/officeart/2005/8/layout/funnel1"/>
    <dgm:cxn modelId="{7FEDD0DF-6B72-47D7-9F04-5E9D3C3C8F0D}" type="presParOf" srcId="{4CA3BDE9-A0D4-4572-B822-FA9ACE1F261E}" destId="{39C35F41-F29D-4029-A6AB-0037ED8968B1}" srcOrd="3" destOrd="0" presId="urn:microsoft.com/office/officeart/2005/8/layout/funnel1"/>
    <dgm:cxn modelId="{1B6D3A5E-66CF-491E-BD41-792B5B8911BE}" type="presParOf" srcId="{4CA3BDE9-A0D4-4572-B822-FA9ACE1F261E}" destId="{0BC18F09-7C79-4FD7-BB5F-50634F5720EB}" srcOrd="4" destOrd="0" presId="urn:microsoft.com/office/officeart/2005/8/layout/funnel1"/>
    <dgm:cxn modelId="{229D8A1D-F4D5-4F75-AC27-87AD2E4DE8D4}" type="presParOf" srcId="{4CA3BDE9-A0D4-4572-B822-FA9ACE1F261E}" destId="{0E13D816-B4FB-4C4F-91B8-3990B7150AA2}" srcOrd="5" destOrd="0" presId="urn:microsoft.com/office/officeart/2005/8/layout/funnel1"/>
    <dgm:cxn modelId="{01025E34-DCFA-420C-970F-C15EC638DA73}" type="presParOf" srcId="{4CA3BDE9-A0D4-4572-B822-FA9ACE1F261E}" destId="{0C3FD6C7-6E9C-4AF9-8740-D687A286C92E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A26654-503B-4857-A4B0-CAF98638E4CE}">
      <dsp:nvSpPr>
        <dsp:cNvPr id="0" name=""/>
        <dsp:cNvSpPr/>
      </dsp:nvSpPr>
      <dsp:spPr>
        <a:xfrm>
          <a:off x="3614863" y="1871567"/>
          <a:ext cx="277685" cy="688721"/>
        </a:xfrm>
        <a:custGeom>
          <a:avLst/>
          <a:gdLst/>
          <a:ahLst/>
          <a:cxnLst/>
          <a:rect l="0" t="0" r="0" b="0"/>
          <a:pathLst>
            <a:path>
              <a:moveTo>
                <a:pt x="277685" y="0"/>
              </a:moveTo>
              <a:lnTo>
                <a:pt x="277685" y="688721"/>
              </a:lnTo>
              <a:lnTo>
                <a:pt x="0" y="6887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9B665E-1FAE-4E18-98C8-87F6C35788BA}">
      <dsp:nvSpPr>
        <dsp:cNvPr id="0" name=""/>
        <dsp:cNvSpPr/>
      </dsp:nvSpPr>
      <dsp:spPr>
        <a:xfrm>
          <a:off x="3892549" y="1871567"/>
          <a:ext cx="2964202" cy="13774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2631"/>
              </a:lnTo>
              <a:lnTo>
                <a:pt x="2964202" y="1242631"/>
              </a:lnTo>
              <a:lnTo>
                <a:pt x="2964202" y="137744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0C04E7-3CC5-4F32-9BA9-8C4C840CA225}">
      <dsp:nvSpPr>
        <dsp:cNvPr id="0" name=""/>
        <dsp:cNvSpPr/>
      </dsp:nvSpPr>
      <dsp:spPr>
        <a:xfrm>
          <a:off x="3892549" y="1871567"/>
          <a:ext cx="1410663" cy="13774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2631"/>
              </a:lnTo>
              <a:lnTo>
                <a:pt x="1410663" y="1242631"/>
              </a:lnTo>
              <a:lnTo>
                <a:pt x="1410663" y="137744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CE9DC7-40B9-4109-8F71-0E0E9FD9D9B3}">
      <dsp:nvSpPr>
        <dsp:cNvPr id="0" name=""/>
        <dsp:cNvSpPr/>
      </dsp:nvSpPr>
      <dsp:spPr>
        <a:xfrm>
          <a:off x="3749674" y="1871567"/>
          <a:ext cx="142874" cy="1377442"/>
        </a:xfrm>
        <a:custGeom>
          <a:avLst/>
          <a:gdLst/>
          <a:ahLst/>
          <a:cxnLst/>
          <a:rect l="0" t="0" r="0" b="0"/>
          <a:pathLst>
            <a:path>
              <a:moveTo>
                <a:pt x="142874" y="0"/>
              </a:moveTo>
              <a:lnTo>
                <a:pt x="142874" y="1242631"/>
              </a:lnTo>
              <a:lnTo>
                <a:pt x="0" y="1242631"/>
              </a:lnTo>
              <a:lnTo>
                <a:pt x="0" y="137744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A5843D-F1F2-4A91-A659-05DF114E2FE8}">
      <dsp:nvSpPr>
        <dsp:cNvPr id="0" name=""/>
        <dsp:cNvSpPr/>
      </dsp:nvSpPr>
      <dsp:spPr>
        <a:xfrm>
          <a:off x="2196136" y="1871567"/>
          <a:ext cx="1696412" cy="1377442"/>
        </a:xfrm>
        <a:custGeom>
          <a:avLst/>
          <a:gdLst/>
          <a:ahLst/>
          <a:cxnLst/>
          <a:rect l="0" t="0" r="0" b="0"/>
          <a:pathLst>
            <a:path>
              <a:moveTo>
                <a:pt x="1696412" y="0"/>
              </a:moveTo>
              <a:lnTo>
                <a:pt x="1696412" y="1242631"/>
              </a:lnTo>
              <a:lnTo>
                <a:pt x="0" y="1242631"/>
              </a:lnTo>
              <a:lnTo>
                <a:pt x="0" y="137744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FB4148-1C4B-4C4B-BA5C-A6ADD5617736}">
      <dsp:nvSpPr>
        <dsp:cNvPr id="0" name=""/>
        <dsp:cNvSpPr/>
      </dsp:nvSpPr>
      <dsp:spPr>
        <a:xfrm>
          <a:off x="642598" y="1871567"/>
          <a:ext cx="3249950" cy="1377442"/>
        </a:xfrm>
        <a:custGeom>
          <a:avLst/>
          <a:gdLst/>
          <a:ahLst/>
          <a:cxnLst/>
          <a:rect l="0" t="0" r="0" b="0"/>
          <a:pathLst>
            <a:path>
              <a:moveTo>
                <a:pt x="3249950" y="0"/>
              </a:moveTo>
              <a:lnTo>
                <a:pt x="3249950" y="1242631"/>
              </a:lnTo>
              <a:lnTo>
                <a:pt x="0" y="1242631"/>
              </a:lnTo>
              <a:lnTo>
                <a:pt x="0" y="137744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97175F-2DE7-479E-882A-E4A252B44F2A}">
      <dsp:nvSpPr>
        <dsp:cNvPr id="0" name=""/>
        <dsp:cNvSpPr/>
      </dsp:nvSpPr>
      <dsp:spPr>
        <a:xfrm>
          <a:off x="2922582" y="909632"/>
          <a:ext cx="1939932" cy="9619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Директор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2922582" y="909632"/>
        <a:ext cx="1939932" cy="961935"/>
      </dsp:txXfrm>
    </dsp:sp>
    <dsp:sp modelId="{C34EB366-0DC1-4CA9-8CDC-E89521D5ACE2}">
      <dsp:nvSpPr>
        <dsp:cNvPr id="0" name=""/>
        <dsp:cNvSpPr/>
      </dsp:nvSpPr>
      <dsp:spPr>
        <a:xfrm>
          <a:off x="640" y="3249010"/>
          <a:ext cx="1283915" cy="6419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Классный руководитель 11А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640" y="3249010"/>
        <a:ext cx="1283915" cy="641957"/>
      </dsp:txXfrm>
    </dsp:sp>
    <dsp:sp modelId="{9D86AC4B-34B2-433C-B152-1AA2B292CB87}">
      <dsp:nvSpPr>
        <dsp:cNvPr id="0" name=""/>
        <dsp:cNvSpPr/>
      </dsp:nvSpPr>
      <dsp:spPr>
        <a:xfrm>
          <a:off x="1554178" y="3249010"/>
          <a:ext cx="1283915" cy="6419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Классный руководитель 10А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1554178" y="3249010"/>
        <a:ext cx="1283915" cy="641957"/>
      </dsp:txXfrm>
    </dsp:sp>
    <dsp:sp modelId="{66CA8371-CF6A-4988-8997-38C7F8435BBA}">
      <dsp:nvSpPr>
        <dsp:cNvPr id="0" name=""/>
        <dsp:cNvSpPr/>
      </dsp:nvSpPr>
      <dsp:spPr>
        <a:xfrm>
          <a:off x="3107717" y="3249010"/>
          <a:ext cx="1283915" cy="6419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Преподаватель курса ППК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3107717" y="3249010"/>
        <a:ext cx="1283915" cy="641957"/>
      </dsp:txXfrm>
    </dsp:sp>
    <dsp:sp modelId="{E6729D05-E796-480B-9819-176734134496}">
      <dsp:nvSpPr>
        <dsp:cNvPr id="0" name=""/>
        <dsp:cNvSpPr/>
      </dsp:nvSpPr>
      <dsp:spPr>
        <a:xfrm>
          <a:off x="4661255" y="3249010"/>
          <a:ext cx="1283915" cy="6419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психолог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4661255" y="3249010"/>
        <a:ext cx="1283915" cy="641957"/>
      </dsp:txXfrm>
    </dsp:sp>
    <dsp:sp modelId="{F1A99F39-1FA9-40C1-A6B0-8DEFB95D1C0A}">
      <dsp:nvSpPr>
        <dsp:cNvPr id="0" name=""/>
        <dsp:cNvSpPr/>
      </dsp:nvSpPr>
      <dsp:spPr>
        <a:xfrm>
          <a:off x="6214793" y="3249010"/>
          <a:ext cx="1283915" cy="6419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Учителя-предметники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6214793" y="3249010"/>
        <a:ext cx="1283915" cy="641957"/>
      </dsp:txXfrm>
    </dsp:sp>
    <dsp:sp modelId="{F6AAA2BB-02AE-4C1D-8B8F-4922EBC5293D}">
      <dsp:nvSpPr>
        <dsp:cNvPr id="0" name=""/>
        <dsp:cNvSpPr/>
      </dsp:nvSpPr>
      <dsp:spPr>
        <a:xfrm>
          <a:off x="1799715" y="2141189"/>
          <a:ext cx="1815148" cy="8381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Зам. директора по УВР, куратор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«</a:t>
          </a:r>
          <a:r>
            <a:rPr lang="ru-RU" sz="1400" b="1" kern="1200" dirty="0" err="1" smtClean="0">
              <a:solidFill>
                <a:schemeClr val="tx1"/>
              </a:solidFill>
            </a:rPr>
            <a:t>Роснефть-классов</a:t>
          </a:r>
          <a:r>
            <a:rPr lang="ru-RU" sz="1400" kern="1200" dirty="0" smtClean="0"/>
            <a:t>»</a:t>
          </a:r>
          <a:endParaRPr lang="ru-RU" sz="1400" kern="1200" dirty="0"/>
        </a:p>
      </dsp:txBody>
      <dsp:txXfrm>
        <a:off x="1799715" y="2141189"/>
        <a:ext cx="1815148" cy="8381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1C6BE2-4544-489F-AD50-3EFAA327A691}">
      <dsp:nvSpPr>
        <dsp:cNvPr id="0" name=""/>
        <dsp:cNvSpPr/>
      </dsp:nvSpPr>
      <dsp:spPr>
        <a:xfrm>
          <a:off x="0" y="797534"/>
          <a:ext cx="7499350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4E282E-A0CE-4387-B701-9F03690A9DD4}">
      <dsp:nvSpPr>
        <dsp:cNvPr id="0" name=""/>
        <dsp:cNvSpPr/>
      </dsp:nvSpPr>
      <dsp:spPr>
        <a:xfrm>
          <a:off x="374967" y="41752"/>
          <a:ext cx="5716439" cy="1169061"/>
        </a:xfrm>
        <a:prstGeom prst="roundRect">
          <a:avLst/>
        </a:prstGeom>
        <a:solidFill>
          <a:schemeClr val="bg2"/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8420" tIns="0" rIns="19842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Повышение квалификации в г. Москве</a:t>
          </a:r>
          <a:endParaRPr lang="ru-RU" sz="2000" kern="1200" dirty="0"/>
        </a:p>
      </dsp:txBody>
      <dsp:txXfrm>
        <a:off x="432036" y="98821"/>
        <a:ext cx="5602301" cy="1054923"/>
      </dsp:txXfrm>
    </dsp:sp>
    <dsp:sp modelId="{1FFC1394-BF31-41A1-A79D-57EE3F0E2942}">
      <dsp:nvSpPr>
        <dsp:cNvPr id="0" name=""/>
        <dsp:cNvSpPr/>
      </dsp:nvSpPr>
      <dsp:spPr>
        <a:xfrm>
          <a:off x="0" y="2491879"/>
          <a:ext cx="7499350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52DE13-6549-4E71-8DF1-BBF9779F6B8F}">
      <dsp:nvSpPr>
        <dsp:cNvPr id="0" name=""/>
        <dsp:cNvSpPr/>
      </dsp:nvSpPr>
      <dsp:spPr>
        <a:xfrm>
          <a:off x="374967" y="1654334"/>
          <a:ext cx="5691871" cy="1250824"/>
        </a:xfrm>
        <a:prstGeom prst="roundRect">
          <a:avLst/>
        </a:prstGeom>
        <a:solidFill>
          <a:schemeClr val="bg2"/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8420" tIns="0" rIns="19842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Участие  в конференциях  Академии творческой педагогики  Я.С. </a:t>
          </a:r>
          <a:r>
            <a:rPr lang="ru-RU" sz="2000" kern="1200" dirty="0" err="1" smtClean="0"/>
            <a:t>Турбовского</a:t>
          </a:r>
          <a:r>
            <a:rPr lang="ru-RU" sz="2000" kern="1200" dirty="0" smtClean="0"/>
            <a:t> </a:t>
          </a:r>
          <a:endParaRPr lang="ru-RU" sz="2000" kern="1200" dirty="0"/>
        </a:p>
      </dsp:txBody>
      <dsp:txXfrm>
        <a:off x="436027" y="1715394"/>
        <a:ext cx="5569751" cy="1128704"/>
      </dsp:txXfrm>
    </dsp:sp>
    <dsp:sp modelId="{9A194056-1551-4FD3-8D62-F9CEEFEBCE1E}">
      <dsp:nvSpPr>
        <dsp:cNvPr id="0" name=""/>
        <dsp:cNvSpPr/>
      </dsp:nvSpPr>
      <dsp:spPr>
        <a:xfrm>
          <a:off x="0" y="4053247"/>
          <a:ext cx="7499350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6EE0BA-37C7-4B4D-AC6A-4F2B1CFB989A}">
      <dsp:nvSpPr>
        <dsp:cNvPr id="0" name=""/>
        <dsp:cNvSpPr/>
      </dsp:nvSpPr>
      <dsp:spPr>
        <a:xfrm>
          <a:off x="374967" y="3348679"/>
          <a:ext cx="5678170" cy="1117848"/>
        </a:xfrm>
        <a:prstGeom prst="roundRect">
          <a:avLst/>
        </a:prstGeom>
        <a:solidFill>
          <a:schemeClr val="bg2"/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8420" tIns="0" rIns="19842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 smtClean="0">
              <a:solidFill>
                <a:schemeClr val="tx1"/>
              </a:solidFill>
              <a:cs typeface="Angsana New" pitchFamily="18" charset="-34"/>
            </a:rPr>
            <a:t>Самообразование. 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 smtClean="0">
              <a:solidFill>
                <a:schemeClr val="tx1"/>
              </a:solidFill>
              <a:cs typeface="Angsana New" pitchFamily="18" charset="-34"/>
            </a:rPr>
            <a:t>Дистанционные курсы, сайт «Первое сентября».</a:t>
          </a:r>
          <a:endParaRPr lang="ru-RU" sz="2000" b="0" kern="1200" dirty="0">
            <a:solidFill>
              <a:schemeClr val="tx1"/>
            </a:solidFill>
            <a:cs typeface="Angsana New" pitchFamily="18" charset="-34"/>
          </a:endParaRPr>
        </a:p>
      </dsp:txBody>
      <dsp:txXfrm>
        <a:off x="429536" y="3403248"/>
        <a:ext cx="5569032" cy="10087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496A3C-53DB-4DEC-8B3F-4A90F2731C31}">
      <dsp:nvSpPr>
        <dsp:cNvPr id="0" name=""/>
        <dsp:cNvSpPr/>
      </dsp:nvSpPr>
      <dsp:spPr>
        <a:xfrm>
          <a:off x="1808432" y="195024"/>
          <a:ext cx="3870483" cy="1344168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25D746-2324-457B-AB94-418278B90F22}">
      <dsp:nvSpPr>
        <dsp:cNvPr id="0" name=""/>
        <dsp:cNvSpPr/>
      </dsp:nvSpPr>
      <dsp:spPr>
        <a:xfrm>
          <a:off x="3374628" y="3486435"/>
          <a:ext cx="750093" cy="480060"/>
        </a:xfrm>
        <a:prstGeom prst="downArrow">
          <a:avLst/>
        </a:prstGeom>
        <a:gradFill rotWithShape="0">
          <a:gsLst>
            <a:gs pos="0">
              <a:schemeClr val="accent1">
                <a:lumMod val="75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tint val="60000"/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6520DEA6-589F-4EB5-A35E-C4F2E7342162}">
      <dsp:nvSpPr>
        <dsp:cNvPr id="0" name=""/>
        <dsp:cNvSpPr/>
      </dsp:nvSpPr>
      <dsp:spPr>
        <a:xfrm>
          <a:off x="1949449" y="3870483"/>
          <a:ext cx="3600450" cy="9001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solidFill>
                <a:schemeClr val="tx1"/>
              </a:solidFill>
            </a:rPr>
            <a:t>10-ый «Роснефть-класс»  </a:t>
          </a:r>
          <a:endParaRPr lang="ru-RU" sz="2300" b="1" kern="1200" dirty="0">
            <a:solidFill>
              <a:schemeClr val="tx1"/>
            </a:solidFill>
          </a:endParaRPr>
        </a:p>
      </dsp:txBody>
      <dsp:txXfrm>
        <a:off x="1949449" y="3870483"/>
        <a:ext cx="3600450" cy="900112"/>
      </dsp:txXfrm>
    </dsp:sp>
    <dsp:sp modelId="{39C35F41-F29D-4029-A6AB-0037ED8968B1}">
      <dsp:nvSpPr>
        <dsp:cNvPr id="0" name=""/>
        <dsp:cNvSpPr/>
      </dsp:nvSpPr>
      <dsp:spPr>
        <a:xfrm>
          <a:off x="3215608" y="1643005"/>
          <a:ext cx="1350168" cy="135016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Тестирование по базовым предметам</a:t>
          </a:r>
          <a:endParaRPr lang="ru-RU" sz="1100" b="1" kern="1200" dirty="0"/>
        </a:p>
      </dsp:txBody>
      <dsp:txXfrm>
        <a:off x="3413336" y="1840733"/>
        <a:ext cx="954712" cy="954712"/>
      </dsp:txXfrm>
    </dsp:sp>
    <dsp:sp modelId="{0BC18F09-7C79-4FD7-BB5F-50634F5720EB}">
      <dsp:nvSpPr>
        <dsp:cNvPr id="0" name=""/>
        <dsp:cNvSpPr/>
      </dsp:nvSpPr>
      <dsp:spPr>
        <a:xfrm>
          <a:off x="2249487" y="630078"/>
          <a:ext cx="1350168" cy="1350168"/>
        </a:xfrm>
        <a:prstGeom prst="ellipse">
          <a:avLst/>
        </a:prstGeom>
        <a:solidFill>
          <a:schemeClr val="accent1"/>
        </a:solidFill>
        <a:ln>
          <a:solidFill>
            <a:schemeClr val="bg2">
              <a:lumMod val="90000"/>
            </a:schemeClr>
          </a:solidFill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Проверка уровня </a:t>
          </a:r>
          <a:r>
            <a:rPr lang="ru-RU" sz="1200" b="1" kern="1200" dirty="0" err="1" smtClean="0"/>
            <a:t>психичес</a:t>
          </a:r>
          <a:endParaRPr lang="ru-RU" sz="1200" b="1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кого и физического здоровья детей</a:t>
          </a:r>
          <a:endParaRPr lang="ru-RU" sz="1200" b="1" kern="1200" dirty="0"/>
        </a:p>
      </dsp:txBody>
      <dsp:txXfrm>
        <a:off x="2447215" y="827806"/>
        <a:ext cx="954712" cy="954712"/>
      </dsp:txXfrm>
    </dsp:sp>
    <dsp:sp modelId="{0E13D816-B4FB-4C4F-91B8-3990B7150AA2}">
      <dsp:nvSpPr>
        <dsp:cNvPr id="0" name=""/>
        <dsp:cNvSpPr/>
      </dsp:nvSpPr>
      <dsp:spPr>
        <a:xfrm>
          <a:off x="3629660" y="303637"/>
          <a:ext cx="1350168" cy="1350168"/>
        </a:xfrm>
        <a:prstGeom prst="ellipse">
          <a:avLst/>
        </a:prstGeom>
        <a:solidFill>
          <a:schemeClr val="accent1"/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Психологическое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err="1" smtClean="0"/>
            <a:t>тестиро</a:t>
          </a:r>
          <a:endParaRPr lang="ru-RU" sz="1200" b="1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err="1" smtClean="0"/>
            <a:t>вание</a:t>
          </a:r>
          <a:endParaRPr lang="ru-RU" sz="1200" b="1" kern="1200" dirty="0"/>
        </a:p>
      </dsp:txBody>
      <dsp:txXfrm>
        <a:off x="3827388" y="501365"/>
        <a:ext cx="954712" cy="954712"/>
      </dsp:txXfrm>
    </dsp:sp>
    <dsp:sp modelId="{0C3FD6C7-6E9C-4AF9-8740-D687A286C92E}">
      <dsp:nvSpPr>
        <dsp:cNvPr id="0" name=""/>
        <dsp:cNvSpPr/>
      </dsp:nvSpPr>
      <dsp:spPr>
        <a:xfrm>
          <a:off x="1708135" y="123826"/>
          <a:ext cx="4200525" cy="3360420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9A7937-F553-4181-8D34-0F2D0065F14F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CCBEF7-E1F2-4F21-BCA4-C65D73E0CB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9A7937-F553-4181-8D34-0F2D0065F14F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CCBEF7-E1F2-4F21-BCA4-C65D73E0CB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9A7937-F553-4181-8D34-0F2D0065F14F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CCBEF7-E1F2-4F21-BCA4-C65D73E0CB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9A7937-F553-4181-8D34-0F2D0065F14F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CCBEF7-E1F2-4F21-BCA4-C65D73E0CB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9A7937-F553-4181-8D34-0F2D0065F14F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CCBEF7-E1F2-4F21-BCA4-C65D73E0CB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9A7937-F553-4181-8D34-0F2D0065F14F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CCBEF7-E1F2-4F21-BCA4-C65D73E0CB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9A7937-F553-4181-8D34-0F2D0065F14F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CCBEF7-E1F2-4F21-BCA4-C65D73E0CB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9A7937-F553-4181-8D34-0F2D0065F14F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CCBEF7-E1F2-4F21-BCA4-C65D73E0CB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9A7937-F553-4181-8D34-0F2D0065F14F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CCBEF7-E1F2-4F21-BCA4-C65D73E0CB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9A7937-F553-4181-8D34-0F2D0065F14F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CCBEF7-E1F2-4F21-BCA4-C65D73E0CB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9A7937-F553-4181-8D34-0F2D0065F14F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CCBEF7-E1F2-4F21-BCA4-C65D73E0CB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B9A7937-F553-4181-8D34-0F2D0065F14F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ECCBEF7-E1F2-4F21-BCA4-C65D73E0CB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rosneft.ru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gif"/><Relationship Id="rId3" Type="http://schemas.openxmlformats.org/officeDocument/2006/relationships/diagramLayout" Target="../diagrams/layout3.xml"/><Relationship Id="rId7" Type="http://schemas.openxmlformats.org/officeDocument/2006/relationships/hyperlink" Target="http://www.rosneft.ru/" TargetMode="Externa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rosneft.ru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rosneft.ru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rosneft.ru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sneft.ru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264047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Из опыта работы учителя математики </a:t>
            </a:r>
            <a:r>
              <a:rPr lang="ru-RU" sz="2800" b="1" dirty="0" err="1" smtClean="0">
                <a:solidFill>
                  <a:schemeClr val="tx1"/>
                </a:solidFill>
              </a:rPr>
              <a:t>Щикиновой</a:t>
            </a:r>
            <a:r>
              <a:rPr lang="ru-RU" sz="2800" b="1" dirty="0" smtClean="0">
                <a:solidFill>
                  <a:schemeClr val="tx1"/>
                </a:solidFill>
              </a:rPr>
              <a:t> Е.А.</a:t>
            </a:r>
            <a:br>
              <a:rPr lang="ru-RU" sz="2800" b="1" dirty="0" smtClean="0">
                <a:solidFill>
                  <a:schemeClr val="tx1"/>
                </a:solidFill>
              </a:rPr>
            </a:br>
            <a:r>
              <a:rPr lang="ru-RU" sz="2800" b="1" dirty="0" smtClean="0">
                <a:solidFill>
                  <a:schemeClr val="tx1"/>
                </a:solidFill>
              </a:rPr>
              <a:t>МБОУ лицея№1  </a:t>
            </a:r>
            <a:br>
              <a:rPr lang="ru-RU" sz="2800" b="1" dirty="0" smtClean="0">
                <a:solidFill>
                  <a:schemeClr val="tx1"/>
                </a:solidFill>
              </a:rPr>
            </a:br>
            <a:r>
              <a:rPr lang="ru-RU" sz="2800" b="1" dirty="0" smtClean="0">
                <a:solidFill>
                  <a:schemeClr val="tx1"/>
                </a:solidFill>
              </a:rPr>
              <a:t>г. Славянска-на-Кубани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3714752"/>
            <a:ext cx="7406640" cy="100013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                                         с   учащимися профильных 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                                               «Роснефть- классов»</a:t>
            </a:r>
            <a:endParaRPr lang="ru-RU" sz="2400" b="1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http://www.rosneft.ru/img/sys/h_logo.gif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68" y="5357826"/>
            <a:ext cx="14097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43985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Кадры 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(сформирован педагогический 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коллектив для работы)</a:t>
            </a:r>
            <a:endParaRPr lang="ru-RU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Инновационная работа </a:t>
            </a:r>
            <a:r>
              <a:rPr lang="ru-RU" dirty="0" err="1" smtClean="0">
                <a:solidFill>
                  <a:schemeClr val="tx1"/>
                </a:solidFill>
              </a:rPr>
              <a:t>педколлектива</a:t>
            </a:r>
            <a:r>
              <a:rPr lang="ru-RU" dirty="0" smtClean="0">
                <a:solidFill>
                  <a:schemeClr val="tx1"/>
                </a:solidFill>
              </a:rPr>
              <a:t>: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Создание «</a:t>
            </a:r>
            <a:r>
              <a:rPr lang="ru-RU" b="1" dirty="0" err="1" smtClean="0">
                <a:solidFill>
                  <a:schemeClr val="tx1"/>
                </a:solidFill>
              </a:rPr>
              <a:t>Роснефть-класса</a:t>
            </a:r>
            <a:r>
              <a:rPr lang="ru-RU" b="1" dirty="0" smtClean="0">
                <a:solidFill>
                  <a:schemeClr val="tx1"/>
                </a:solidFill>
              </a:rPr>
              <a:t>»</a:t>
            </a:r>
            <a:endParaRPr lang="ru-RU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Рисунок 5" descr="http://www.rosneft.ru/img/sys/h_logo.gif">
            <a:hlinkClick r:id="rId7"/>
          </p:cNvPr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143768" y="5357826"/>
            <a:ext cx="14097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В чем особенности обучения в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«</a:t>
            </a:r>
            <a:r>
              <a:rPr lang="ru-RU" dirty="0" err="1" smtClean="0">
                <a:solidFill>
                  <a:schemeClr val="tx1"/>
                </a:solidFill>
              </a:rPr>
              <a:t>Роснефть-классе</a:t>
            </a:r>
            <a:r>
              <a:rPr lang="ru-RU" dirty="0" smtClean="0">
                <a:solidFill>
                  <a:schemeClr val="tx1"/>
                </a:solidFill>
              </a:rPr>
              <a:t>»: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800" dirty="0" smtClean="0"/>
              <a:t>Высокий интеллектуальный уровень одноклассников;</a:t>
            </a:r>
          </a:p>
          <a:p>
            <a:r>
              <a:rPr lang="ru-RU" sz="2800" dirty="0" smtClean="0"/>
              <a:t>Бесплатные дополнительные занятия по профильным предметам;</a:t>
            </a:r>
          </a:p>
          <a:p>
            <a:r>
              <a:rPr lang="ru-RU" sz="2800" dirty="0" smtClean="0"/>
              <a:t>Занятия с преподавателями </a:t>
            </a:r>
            <a:r>
              <a:rPr lang="ru-RU" sz="2800" dirty="0" err="1" smtClean="0"/>
              <a:t>КубГТУ</a:t>
            </a:r>
            <a:r>
              <a:rPr lang="ru-RU" sz="2800" dirty="0" smtClean="0"/>
              <a:t>;</a:t>
            </a:r>
          </a:p>
          <a:p>
            <a:r>
              <a:rPr lang="ru-RU" sz="2800" dirty="0" smtClean="0"/>
              <a:t>Работа летней профильной школы;</a:t>
            </a:r>
          </a:p>
          <a:p>
            <a:r>
              <a:rPr lang="ru-RU" sz="2800" dirty="0" smtClean="0"/>
              <a:t>Выезд на семинар «Лестница к успеху»;</a:t>
            </a:r>
          </a:p>
          <a:p>
            <a:r>
              <a:rPr lang="ru-RU" sz="2800" dirty="0" smtClean="0"/>
              <a:t>Участие в  работе НОУ «</a:t>
            </a:r>
            <a:r>
              <a:rPr lang="ru-RU" sz="2800" dirty="0" err="1" smtClean="0"/>
              <a:t>Роснефть-классов</a:t>
            </a:r>
            <a:r>
              <a:rPr lang="ru-RU" sz="2800" dirty="0" smtClean="0"/>
              <a:t>»;</a:t>
            </a:r>
          </a:p>
          <a:p>
            <a:r>
              <a:rPr lang="ru-RU" sz="2800" dirty="0" err="1" smtClean="0"/>
              <a:t>Профориентационная</a:t>
            </a:r>
            <a:r>
              <a:rPr lang="ru-RU" sz="2800" dirty="0" smtClean="0"/>
              <a:t> работа с учащимися;</a:t>
            </a:r>
          </a:p>
          <a:p>
            <a:r>
              <a:rPr lang="ru-RU" sz="2800" dirty="0" smtClean="0"/>
              <a:t>Участие в корпоративных мероприятиях ООО </a:t>
            </a:r>
          </a:p>
          <a:p>
            <a:pPr>
              <a:buNone/>
            </a:pPr>
            <a:r>
              <a:rPr lang="ru-RU" sz="2800" dirty="0" smtClean="0"/>
              <a:t>« </a:t>
            </a:r>
            <a:r>
              <a:rPr lang="ru-RU" sz="2800" dirty="0" err="1" smtClean="0"/>
              <a:t>РН-Краснодарнефтегаз</a:t>
            </a:r>
            <a:r>
              <a:rPr lang="ru-RU" sz="2800" dirty="0" smtClean="0"/>
              <a:t>»  </a:t>
            </a:r>
            <a:endParaRPr lang="ru-RU" sz="2800" dirty="0"/>
          </a:p>
        </p:txBody>
      </p:sp>
      <p:pic>
        <p:nvPicPr>
          <p:cNvPr id="4" name="Рисунок 3" descr="http://www.rosneft.ru/img/sys/h_logo.gif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15206" y="5786454"/>
            <a:ext cx="14097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571480"/>
            <a:ext cx="7498080" cy="1214446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Проблемы </a:t>
            </a:r>
            <a:br>
              <a:rPr lang="ru-RU" sz="3600" b="1" dirty="0" smtClean="0">
                <a:solidFill>
                  <a:schemeClr val="tx1"/>
                </a:solidFill>
              </a:rPr>
            </a:br>
            <a:r>
              <a:rPr lang="ru-RU" sz="3600" b="1" dirty="0" smtClean="0">
                <a:solidFill>
                  <a:schemeClr val="tx1"/>
                </a:solidFill>
              </a:rPr>
              <a:t>при проведении конкурсного отбора в</a:t>
            </a:r>
            <a:br>
              <a:rPr lang="ru-RU" sz="3600" b="1" dirty="0" smtClean="0">
                <a:solidFill>
                  <a:schemeClr val="tx1"/>
                </a:solidFill>
              </a:rPr>
            </a:br>
            <a:r>
              <a:rPr lang="ru-RU" sz="3600" b="1" dirty="0" smtClean="0">
                <a:solidFill>
                  <a:schemeClr val="tx1"/>
                </a:solidFill>
              </a:rPr>
              <a:t> «Роснефть- класс» 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435608" y="1857364"/>
            <a:ext cx="7498080" cy="4391036"/>
          </a:xfrm>
        </p:spPr>
        <p:txBody>
          <a:bodyPr/>
          <a:lstStyle/>
          <a:p>
            <a:r>
              <a:rPr lang="ru-RU" dirty="0" smtClean="0"/>
              <a:t>антиреклама обучению в «</a:t>
            </a:r>
            <a:r>
              <a:rPr lang="ru-RU" dirty="0" err="1" smtClean="0"/>
              <a:t>Роснефть-классах</a:t>
            </a:r>
            <a:r>
              <a:rPr lang="ru-RU" dirty="0" smtClean="0"/>
              <a:t>»</a:t>
            </a:r>
          </a:p>
          <a:p>
            <a:r>
              <a:rPr lang="ru-RU" dirty="0" smtClean="0"/>
              <a:t> отсутствие целевых направлений для обучения в ВУЗах для лучших учащихся «</a:t>
            </a:r>
            <a:r>
              <a:rPr lang="ru-RU" dirty="0" err="1" smtClean="0"/>
              <a:t>Роснефть-классах</a:t>
            </a:r>
            <a:r>
              <a:rPr lang="ru-RU" dirty="0" smtClean="0"/>
              <a:t>»;</a:t>
            </a:r>
          </a:p>
          <a:p>
            <a:r>
              <a:rPr lang="ru-RU" dirty="0" smtClean="0"/>
              <a:t>отбор учащихся в класс  из одной школы</a:t>
            </a:r>
            <a:endParaRPr lang="ru-RU" dirty="0"/>
          </a:p>
        </p:txBody>
      </p:sp>
      <p:pic>
        <p:nvPicPr>
          <p:cNvPr id="6" name="Рисунок 5" descr="http://www.rosneft.ru/img/sys/h_logo.gif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15206" y="5786454"/>
            <a:ext cx="14097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Результаты обучения в классе: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победы в предметных  олимпиадах;</a:t>
            </a:r>
          </a:p>
          <a:p>
            <a:r>
              <a:rPr lang="ru-RU" sz="2400" dirty="0" smtClean="0"/>
              <a:t>высокие баллы в сертификате ЕГЭ;</a:t>
            </a:r>
          </a:p>
          <a:p>
            <a:r>
              <a:rPr lang="ru-RU" sz="2400" dirty="0" smtClean="0"/>
              <a:t>поступление в ВУЗ на бюджет;</a:t>
            </a:r>
          </a:p>
          <a:p>
            <a:r>
              <a:rPr lang="ru-RU" sz="2400" dirty="0" smtClean="0"/>
              <a:t>приобщение к корпоративной культуре ОАО «НК «Роснефть»;</a:t>
            </a:r>
          </a:p>
          <a:p>
            <a:r>
              <a:rPr lang="ru-RU" sz="2400" dirty="0" smtClean="0"/>
              <a:t>помощь в прохождении практики на предприятиях ООО « РН- </a:t>
            </a:r>
            <a:r>
              <a:rPr lang="ru-RU" sz="2400" dirty="0" err="1" smtClean="0"/>
              <a:t>Краснодарнефтегаз</a:t>
            </a:r>
            <a:r>
              <a:rPr lang="ru-RU" sz="2400" dirty="0" smtClean="0"/>
              <a:t>»;</a:t>
            </a:r>
          </a:p>
          <a:p>
            <a:r>
              <a:rPr lang="ru-RU" sz="2400" dirty="0" err="1" smtClean="0"/>
              <a:t>профессионольное</a:t>
            </a:r>
            <a:r>
              <a:rPr lang="ru-RU" sz="2400" dirty="0" smtClean="0"/>
              <a:t> самоопределение;</a:t>
            </a:r>
          </a:p>
          <a:p>
            <a:endParaRPr lang="ru-RU" sz="2400" dirty="0" smtClean="0"/>
          </a:p>
        </p:txBody>
      </p:sp>
      <p:pic>
        <p:nvPicPr>
          <p:cNvPr id="4" name="Рисунок 3" descr="http://www.rosneft.ru/img/sys/h_logo.gif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15206" y="5786454"/>
            <a:ext cx="14097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P101009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rot="5400000">
            <a:off x="1535909" y="892951"/>
            <a:ext cx="6858000" cy="5072099"/>
          </a:xfrm>
        </p:spPr>
      </p:pic>
      <p:pic>
        <p:nvPicPr>
          <p:cNvPr id="5" name="Рисунок 4" descr="http://www.rosneft.ru/img/sys/h_logo.gif">
            <a:hlinkClick r:id="rId3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72396" y="5857892"/>
            <a:ext cx="14097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99</TotalTime>
  <Words>221</Words>
  <Application>Microsoft Office PowerPoint</Application>
  <PresentationFormat>Экран (4:3)</PresentationFormat>
  <Paragraphs>46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Солнцестояние</vt:lpstr>
      <vt:lpstr>Из опыта работы учителя математики Щикиновой Е.А. МБОУ лицея№1   г. Славянска-на-Кубани</vt:lpstr>
      <vt:lpstr>Кадры  (сформирован педагогический  коллектив для работы)</vt:lpstr>
      <vt:lpstr>Инновационная работа педколлектива:</vt:lpstr>
      <vt:lpstr>Создание «Роснефть-класса»</vt:lpstr>
      <vt:lpstr>В чем особенности обучения в  «Роснефть-классе»:</vt:lpstr>
      <vt:lpstr>Проблемы  при проведении конкурсного отбора в  «Роснефть- класс» : </vt:lpstr>
      <vt:lpstr>Результаты обучения в классе: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 опыта работы  МОУ лицея№1   г. Славянска-на-Кубани</dc:title>
  <dc:creator>Пользователь</dc:creator>
  <cp:lastModifiedBy>1</cp:lastModifiedBy>
  <cp:revision>19</cp:revision>
  <dcterms:created xsi:type="dcterms:W3CDTF">2011-05-31T13:43:41Z</dcterms:created>
  <dcterms:modified xsi:type="dcterms:W3CDTF">2014-05-07T19:06:43Z</dcterms:modified>
</cp:coreProperties>
</file>