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pid.ru/" TargetMode="External"/><Relationship Id="rId2" Type="http://schemas.openxmlformats.org/officeDocument/2006/relationships/hyperlink" Target="http://arsenal2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ages.yandex.ru/yandsearch?source=wiz&amp;fp=0&amp;text=%D1%81%D1%82%D0%B5%D0%BF%D0%BD%D0%BE%D0%B9%20%D1%81%D1%83%D1%80%D0%BE%D0%BA%20%D0%B8%D0%BB%D0%B8%20%D0%B1%D0%B0%D0%B9%D0%B1%D0%B0%D0%BA&amp;noreask=1&amp;pos=15&amp;lr=13&amp;rpt=simage&amp;uinfo=ww-1349-wh-661-fw-1124-fh-455-pd-1&amp;img_url=http%3A%2F%2Fupload.wikimedia.org%2Fwikipedia%2Fru%2Fthumb%2Fd%2Fd4%2F%25D0%2592%25D0%25B7%25D1%2580%25D0%25BE%25D1%2581%25D0%25BB%25D1%258B%25D0%25B9_%25D0%25B1%25D0%25B0%25D0%25B9%25D0%25B1%25D0%25B0%25D0%25BA.jpg%2F300px-%25D0%2592%25D0%25B7%25D1%2580%25D0%25BE%25D1%2581%25D0%25BB%25D1%258B%25D0%25B9_%25D0%25B1%25D0%25B0%25D0%25B9%25D0%25B1%25D0%25B0%25D0%25BA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001.radikal.ru/i193/1005/85/42d2f2b9e33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776" y="1340768"/>
            <a:ext cx="3384376" cy="41653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48680"/>
            <a:ext cx="775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Красная книга Тамбовской области: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877272"/>
            <a:ext cx="7271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Степной сурок или байбак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453" y="1052736"/>
            <a:ext cx="6229590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ИСТОЧНИКИ:</a:t>
            </a:r>
          </a:p>
          <a:p>
            <a:endParaRPr lang="ru-RU" dirty="0" smtClean="0"/>
          </a:p>
          <a:p>
            <a:r>
              <a:rPr lang="en-US" b="1" dirty="0" smtClean="0">
                <a:hlinkClick r:id="rId2"/>
              </a:rPr>
              <a:t>http://arsenal2.ru</a:t>
            </a:r>
            <a:r>
              <a:rPr lang="en-US" b="1" dirty="0" smtClean="0">
                <a:hlinkClick r:id="rId2"/>
              </a:rPr>
              <a:t>/</a:t>
            </a:r>
            <a:endParaRPr lang="ru-RU" b="1" dirty="0" smtClean="0"/>
          </a:p>
          <a:p>
            <a:endParaRPr lang="ru-RU" b="1" dirty="0" smtClean="0"/>
          </a:p>
          <a:p>
            <a:r>
              <a:rPr lang="en-US" b="1" dirty="0" smtClean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www.tepid.ru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err="1" smtClean="0">
                <a:hlinkClick r:id="rId4"/>
              </a:rPr>
              <a:t>Яндекс</a:t>
            </a:r>
            <a:r>
              <a:rPr lang="ru-RU" b="1" dirty="0" smtClean="0">
                <a:hlinkClick r:id="rId4"/>
              </a:rPr>
              <a:t> картинки/ степной </a:t>
            </a:r>
            <a:r>
              <a:rPr lang="ru-RU" b="1" dirty="0" smtClean="0">
                <a:hlinkClick r:id="rId4"/>
              </a:rPr>
              <a:t>сурок или </a:t>
            </a:r>
            <a:r>
              <a:rPr lang="ru-RU" b="1" dirty="0" smtClean="0">
                <a:hlinkClick r:id="rId4"/>
              </a:rPr>
              <a:t>байбак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789040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других сурков байбака легко отличить по короткому хвосту, низкому и очень плотному меху, а также однообразной песчано-желтой окраске. От примеси темных волос спина покрыта буроватой или черноватой ровной рябью, сгущающейся у затылка и на верхней части головы. Щеки и бока шеи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светлорыжеватые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Нижняя часть тела и лапы охристо-желтоватого цвета. Конец хвоста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темнобурый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Длина тела байбака 50—70 см; длина хвоста без концевых волос 10—15 см.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2770" name="Picture 2" descr="http://storage0.dms.mpinteractiv.ro/media/401/321/5108/3994360/7/06-bobac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692696"/>
            <a:ext cx="3960440" cy="297033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860032" y="692696"/>
            <a:ext cx="3816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Сурки, в том числе и байбак, относятся к числу самых крупных представителей семейства беличьих. Тело у них толстое, неуклюжее, покоящееся на коротких, сильных ногах. Голова большая, уплощенная, с мало заметными ушными раковинами, шея короткая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прошлом байбак был широко распространён по степной и отчасти лесостепной зоне от Венгрии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 Иртыша,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но под влиянием распашки целинных земель исчез почти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повсюду. В Тамбовской области изредка встречается в южных районах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1746" name="Picture 2" descr="Внешний вид степного сурк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91680" y="1844824"/>
            <a:ext cx="537373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65313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Наиболее характерна для обитания байбака целинная черноземная, холмистая, ковыльная степь. В случае распашки степи сурки вскоре уходят на ближайшую целину или в крайнем случае на крепкие залежи, нераспаханные склоны балок, межи, выгоны и даже на обочины проселочных дорог.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22" name="Picture 2" descr="Три байбак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476672"/>
            <a:ext cx="4762500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Живут байбаки большими колониями, подолгу на одном месте, устраивая глубокие и сложные норы. Перед входом всегда возвышается различной величины пологий холмик-сурчина из выброшенной подпочвы, обычно светлым цветем резко отличающийся от окружающей поверхности степного чернозема.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9698" name="Picture 2" descr="http://www.news.nashbryansk.ru/uploads/2013/08/surok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35695" y="2564904"/>
            <a:ext cx="5269675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От зимней спячки байбаки просыпаются в середине или конце марта и начале апреля. Немного откормившись, они начинают ремонтировать или рыть заново защитные норы, а позднее поправляют и расширяют старые жилые норы. Деятельность сурков начинается с восходом солнца, когда зверьки просыпаются, группами выходят из нор и отправляются на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кормежку.</a:t>
            </a:r>
            <a:endParaRPr lang="ru-RU" sz="1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509120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</a:rPr>
              <a:t>Время от времени то один, то другой сурок перестает кормиться, становится столбиком на задние лапы и зорко оглядывает окрестности. Завидев приближающуюся опасность, байбак издает звонкий свист, быстрыми движениями поворачивается на месте и, взмахнув хвостом, скрывается в норе. Услышав тревогу, другие сурки бросаются к норам, столбиками становятся на сурчинах и свистят. Скрывшись в норах, они через некоторое время снова осторожно вылезают на поверхность.</a:t>
            </a:r>
            <a:endParaRPr lang="ru-RU" sz="1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8674" name="Picture 2" descr="http://www.innature.kz/images/photoalbum/album_39/marmota-bobak_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2060848"/>
            <a:ext cx="3672408" cy="2446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40466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полдень байбаки обычно отдыхают в гнездах под землей, а перед заходом солнца снова выходят на кормежку, отдыхать и греться на сурчинах у своих нор. Весной сурки более деятельны во второй половине дня, когда солнце достаточно нагревает землю, а осенью чаще выходят из нор по утрам, когда на траве еще остается роса.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78904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 концу лета байбаки сильно жиреют и реже выходят из нор. С конца августа и не позже двадцатых чисел сентября впадают в зимнюю спячку. Перед залеганием в спячку они еще раз поправляют норы и обновляют гнездо, натаскивая пучками во рту сухую траву.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7650" name="Picture 2" descr="http://russian.crimea-photo.com/%D0%9A%D1%80%D1%8B%D0%BC-%D0%A4%D0%BE%D1%82%D0%BE%D0%B3%D1%80%D0%B0%D1%84%D0%B8%D0%B8/%D1%84%D0%BE%D1%82%D0%BE-%D0%9A%D1%80%D1%8B%D0%BC-%D0%AF%D0%BB%D1%82%D0%B8%D0%BD%D1%81%D0%BA%D0%B8%D0%B9-%D0%97%D0%BE%D0%BE%D0%BF%D0%B0%D1%80%D0%BA-%D0%BA%D1%80%D1%8B%D0%BC%D1%81%D0%BA%D0%B8%D0%B5-%D1%84%D0%BE%D1%82%D0%BA%D0%B8-hh_Nic2237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836712"/>
            <a:ext cx="3672408" cy="2755482"/>
          </a:xfrm>
          <a:prstGeom prst="rect">
            <a:avLst/>
          </a:prstGeom>
          <a:noFill/>
        </p:spPr>
      </p:pic>
      <p:pic>
        <p:nvPicPr>
          <p:cNvPr id="27652" name="Picture 4" descr="http://i048.radikal.ru/0903/e8/69f0d8f5187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3429000"/>
            <a:ext cx="3626768" cy="2986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717032"/>
            <a:ext cx="75963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Питание состоит из растений. Это клевер, дикий овёс, пырей и другие. Сельскохозяйственными культурами степной сурок практически никогда не кормится. Поэтому для человека представители данного вида никакой опасности не представляют. За день зверёк съедает до 1 кг растительной пищи. Воду почти не употребляет. Довольствуется влагой, которая содержится в растениях. Для байбаков также свойственно поедать насекомых. Они попадают в желудок вместе с травой. На зиму эти грызуны никаких запасов не делают.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6626" name="Picture 2" descr="http://www.naselo.ru/upload/iblock/e8f/1_26908287_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620688"/>
            <a:ext cx="3960440" cy="2974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Врагами являются 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волки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 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корсаки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хищные птицы. Человек охотится на представителей вида из-за их меха. Он тёплый и практичный. В Монголии зверьков едят. Мясо у них калорийное, а жир используется в народной медицине.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3794" name="Picture 2" descr="http://galt-auto.ru/_ph/593/2/91188953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2060848"/>
            <a:ext cx="5285283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584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7</cp:revision>
  <dcterms:created xsi:type="dcterms:W3CDTF">2014-04-14T16:35:04Z</dcterms:created>
  <dcterms:modified xsi:type="dcterms:W3CDTF">2014-04-14T17:28:55Z</dcterms:modified>
</cp:coreProperties>
</file>