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257" r:id="rId4"/>
    <p:sldId id="258" r:id="rId5"/>
    <p:sldId id="259" r:id="rId6"/>
    <p:sldId id="260" r:id="rId7"/>
    <p:sldId id="265" r:id="rId8"/>
    <p:sldId id="263" r:id="rId9"/>
    <p:sldId id="271" r:id="rId10"/>
    <p:sldId id="264" r:id="rId11"/>
    <p:sldId id="272" r:id="rId12"/>
    <p:sldId id="273" r:id="rId13"/>
    <p:sldId id="274" r:id="rId14"/>
    <p:sldId id="275" r:id="rId15"/>
    <p:sldId id="277" r:id="rId16"/>
    <p:sldId id="278" r:id="rId17"/>
    <p:sldId id="290" r:id="rId18"/>
    <p:sldId id="289" r:id="rId19"/>
    <p:sldId id="279" r:id="rId20"/>
    <p:sldId id="280" r:id="rId21"/>
    <p:sldId id="282" r:id="rId22"/>
    <p:sldId id="287" r:id="rId23"/>
    <p:sldId id="266" r:id="rId24"/>
    <p:sldId id="267" r:id="rId25"/>
    <p:sldId id="268" r:id="rId26"/>
    <p:sldId id="269" r:id="rId27"/>
    <p:sldId id="270" r:id="rId28"/>
    <p:sldId id="284" r:id="rId29"/>
    <p:sldId id="285" r:id="rId30"/>
    <p:sldId id="286"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00FFFF"/>
    <a:srgbClr val="0000FF"/>
    <a:srgbClr val="00CCFF"/>
    <a:srgbClr val="000066"/>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57" autoAdjust="0"/>
    <p:restoredTop sz="94660"/>
  </p:normalViewPr>
  <p:slideViewPr>
    <p:cSldViewPr>
      <p:cViewPr varScale="1">
        <p:scale>
          <a:sx n="100" d="100"/>
          <a:sy n="100" d="100"/>
        </p:scale>
        <p:origin x="-24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AE243D-D75E-4A9E-A413-12162D3C7043}" type="doc">
      <dgm:prSet loTypeId="urn:microsoft.com/office/officeart/2005/8/layout/orgChart1" loCatId="hierarchy" qsTypeId="urn:microsoft.com/office/officeart/2005/8/quickstyle/simple1" qsCatId="simple" csTypeId="urn:microsoft.com/office/officeart/2005/8/colors/accent1_2" csCatId="accent1" phldr="1"/>
      <dgm:spPr/>
    </dgm:pt>
    <dgm:pt modelId="{A0E5F7DF-9BD5-49C5-BDB3-5E094600E6B9}">
      <dgm:prSet custT="1"/>
      <dgm:spPr/>
      <dgm:t>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ru-RU" sz="1800" b="1" i="0" u="none" strike="noStrike" cap="none" normalizeH="0" baseline="0" dirty="0" smtClean="0">
              <a:ln>
                <a:noFill/>
              </a:ln>
              <a:solidFill>
                <a:srgbClr val="CCFFFF"/>
              </a:solidFill>
              <a:effectLst/>
              <a:latin typeface="Arial" charset="0"/>
            </a:rPr>
            <a:t>Строение</a:t>
          </a:r>
        </a:p>
      </dgm:t>
    </dgm:pt>
    <dgm:pt modelId="{9B2B98F6-217B-4F42-8863-D5688CBB1B5A}" type="parTrans" cxnId="{CB733C9B-A056-40C8-B512-C4243D877327}">
      <dgm:prSet/>
      <dgm:spPr/>
      <dgm:t>
        <a:bodyPr/>
        <a:lstStyle/>
        <a:p>
          <a:endParaRPr lang="ru-RU"/>
        </a:p>
      </dgm:t>
    </dgm:pt>
    <dgm:pt modelId="{7F4D773F-AA99-48A9-A447-823AA439C80B}" type="sibTrans" cxnId="{CB733C9B-A056-40C8-B512-C4243D877327}">
      <dgm:prSet/>
      <dgm:spPr/>
      <dgm:t>
        <a:bodyPr/>
        <a:lstStyle/>
        <a:p>
          <a:endParaRPr lang="ru-RU"/>
        </a:p>
      </dgm:t>
    </dgm:pt>
    <dgm:pt modelId="{3DB41015-CC9F-4E36-869F-23D0EB5DA23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FFFF"/>
              </a:solidFill>
              <a:effectLst/>
              <a:latin typeface="Arial" charset="0"/>
            </a:rPr>
            <a:t>внешнее</a:t>
          </a:r>
        </a:p>
      </dgm:t>
    </dgm:pt>
    <dgm:pt modelId="{99F82D63-0C71-4687-8400-F67C758B6D7A}" type="parTrans" cxnId="{94B4E0FE-74F4-44D0-897C-FD04826AED50}">
      <dgm:prSet/>
      <dgm:spPr/>
      <dgm:t>
        <a:bodyPr/>
        <a:lstStyle/>
        <a:p>
          <a:endParaRPr lang="ru-RU"/>
        </a:p>
      </dgm:t>
    </dgm:pt>
    <dgm:pt modelId="{B524FBC0-F630-45FE-9B2E-87F6F98663BE}" type="sibTrans" cxnId="{94B4E0FE-74F4-44D0-897C-FD04826AED50}">
      <dgm:prSet/>
      <dgm:spPr/>
      <dgm:t>
        <a:bodyPr/>
        <a:lstStyle/>
        <a:p>
          <a:endParaRPr lang="ru-RU"/>
        </a:p>
      </dgm:t>
    </dgm:pt>
    <dgm:pt modelId="{9538CC2F-6B93-4B56-BB2F-52E12947580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FFFF"/>
              </a:solidFill>
              <a:effectLst/>
              <a:latin typeface="Arial" charset="0"/>
            </a:rPr>
            <a:t>части тела</a:t>
          </a:r>
        </a:p>
      </dgm:t>
    </dgm:pt>
    <dgm:pt modelId="{3FEF8120-9CD7-4291-9F5D-4583FDA723D5}" type="parTrans" cxnId="{ED152A51-3825-4983-AB48-259F5DE5C94D}">
      <dgm:prSet/>
      <dgm:spPr/>
      <dgm:t>
        <a:bodyPr/>
        <a:lstStyle/>
        <a:p>
          <a:endParaRPr lang="ru-RU"/>
        </a:p>
      </dgm:t>
    </dgm:pt>
    <dgm:pt modelId="{322CC4A6-8693-4AA9-8690-4C11E1E2C87D}" type="sibTrans" cxnId="{ED152A51-3825-4983-AB48-259F5DE5C94D}">
      <dgm:prSet/>
      <dgm:spPr/>
      <dgm:t>
        <a:bodyPr/>
        <a:lstStyle/>
        <a:p>
          <a:endParaRPr lang="ru-RU"/>
        </a:p>
      </dgm:t>
    </dgm:pt>
    <dgm:pt modelId="{9A350612-BC97-41F9-953D-5DA26634225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FFFF"/>
              </a:solidFill>
              <a:effectLst/>
              <a:latin typeface="Arial" charset="0"/>
            </a:rPr>
            <a:t>голова</a:t>
          </a:r>
        </a:p>
      </dgm:t>
    </dgm:pt>
    <dgm:pt modelId="{D271C7B1-668F-4F85-8EC3-9C86144B3285}" type="parTrans" cxnId="{C5CC0AD9-A06D-4229-9BE1-447F2F825192}">
      <dgm:prSet/>
      <dgm:spPr/>
      <dgm:t>
        <a:bodyPr/>
        <a:lstStyle/>
        <a:p>
          <a:endParaRPr lang="ru-RU"/>
        </a:p>
      </dgm:t>
    </dgm:pt>
    <dgm:pt modelId="{9C70F5C2-A436-48B0-B58B-A46AF21D5A6A}" type="sibTrans" cxnId="{C5CC0AD9-A06D-4229-9BE1-447F2F825192}">
      <dgm:prSet/>
      <dgm:spPr/>
      <dgm:t>
        <a:bodyPr/>
        <a:lstStyle/>
        <a:p>
          <a:endParaRPr lang="ru-RU"/>
        </a:p>
      </dgm:t>
    </dgm:pt>
    <dgm:pt modelId="{25E13143-E89A-4726-89D4-2B84296FBC1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FFFF"/>
              </a:solidFill>
              <a:effectLst/>
              <a:latin typeface="Arial" charset="0"/>
            </a:rPr>
            <a:t>шея</a:t>
          </a:r>
        </a:p>
      </dgm:t>
    </dgm:pt>
    <dgm:pt modelId="{0DF2D3C9-E7A1-454D-8510-1AE315CC820D}" type="parTrans" cxnId="{CDBF717A-1E4D-4457-8D18-61549EBE85B8}">
      <dgm:prSet/>
      <dgm:spPr/>
      <dgm:t>
        <a:bodyPr/>
        <a:lstStyle/>
        <a:p>
          <a:endParaRPr lang="ru-RU"/>
        </a:p>
      </dgm:t>
    </dgm:pt>
    <dgm:pt modelId="{64EEFF57-EFE2-490D-AFE8-119B736D71D2}" type="sibTrans" cxnId="{CDBF717A-1E4D-4457-8D18-61549EBE85B8}">
      <dgm:prSet/>
      <dgm:spPr/>
      <dgm:t>
        <a:bodyPr/>
        <a:lstStyle/>
        <a:p>
          <a:endParaRPr lang="ru-RU"/>
        </a:p>
      </dgm:t>
    </dgm:pt>
    <dgm:pt modelId="{97DCC325-AEEF-4157-A6FD-50B7B4BE5C2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FFFF"/>
              </a:solidFill>
              <a:effectLst/>
              <a:latin typeface="Arial" charset="0"/>
            </a:rPr>
            <a:t>туловище</a:t>
          </a:r>
        </a:p>
      </dgm:t>
    </dgm:pt>
    <dgm:pt modelId="{D88D8FC1-2CE7-453D-90B4-71B819429927}" type="parTrans" cxnId="{67919E94-0A6C-4C8B-A433-B3BB5F43C5A0}">
      <dgm:prSet/>
      <dgm:spPr/>
      <dgm:t>
        <a:bodyPr/>
        <a:lstStyle/>
        <a:p>
          <a:endParaRPr lang="ru-RU"/>
        </a:p>
      </dgm:t>
    </dgm:pt>
    <dgm:pt modelId="{A64D9E78-D2A0-4FBB-9FC5-E93294448DEA}" type="sibTrans" cxnId="{67919E94-0A6C-4C8B-A433-B3BB5F43C5A0}">
      <dgm:prSet/>
      <dgm:spPr/>
      <dgm:t>
        <a:bodyPr/>
        <a:lstStyle/>
        <a:p>
          <a:endParaRPr lang="ru-RU"/>
        </a:p>
      </dgm:t>
    </dgm:pt>
    <dgm:pt modelId="{2BE5C959-4CFE-43B5-B18D-5D1570053BE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FFFF"/>
              </a:solidFill>
              <a:effectLst/>
              <a:latin typeface="Arial" charset="0"/>
            </a:rPr>
            <a:t>грудь</a:t>
          </a:r>
        </a:p>
      </dgm:t>
    </dgm:pt>
    <dgm:pt modelId="{D4AA24B9-AD14-42D1-BB47-0A3264A1A3BC}" type="parTrans" cxnId="{52E5903D-A943-43EA-A037-A381D432E3FD}">
      <dgm:prSet/>
      <dgm:spPr/>
      <dgm:t>
        <a:bodyPr/>
        <a:lstStyle/>
        <a:p>
          <a:endParaRPr lang="ru-RU"/>
        </a:p>
      </dgm:t>
    </dgm:pt>
    <dgm:pt modelId="{D2F30626-167F-4164-BBA1-82AB97A47C6B}" type="sibTrans" cxnId="{52E5903D-A943-43EA-A037-A381D432E3FD}">
      <dgm:prSet/>
      <dgm:spPr/>
      <dgm:t>
        <a:bodyPr/>
        <a:lstStyle/>
        <a:p>
          <a:endParaRPr lang="ru-RU"/>
        </a:p>
      </dgm:t>
    </dgm:pt>
    <dgm:pt modelId="{15BB8AFD-BDC8-4DB8-BFAD-2B7F48C0410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FFFF"/>
              </a:solidFill>
              <a:effectLst/>
              <a:latin typeface="Arial" charset="0"/>
            </a:rPr>
            <a:t>живот</a:t>
          </a:r>
        </a:p>
      </dgm:t>
    </dgm:pt>
    <dgm:pt modelId="{6F2EE7FD-CA1E-4671-B792-09AE04BA7426}" type="parTrans" cxnId="{00FE3638-FABD-4B2A-B67D-DFA944DDF026}">
      <dgm:prSet/>
      <dgm:spPr/>
      <dgm:t>
        <a:bodyPr/>
        <a:lstStyle/>
        <a:p>
          <a:endParaRPr lang="ru-RU"/>
        </a:p>
      </dgm:t>
    </dgm:pt>
    <dgm:pt modelId="{E4B4FA7F-7FE5-4CF2-98F3-A1F1FB274AF8}" type="sibTrans" cxnId="{00FE3638-FABD-4B2A-B67D-DFA944DDF026}">
      <dgm:prSet/>
      <dgm:spPr/>
      <dgm:t>
        <a:bodyPr/>
        <a:lstStyle/>
        <a:p>
          <a:endParaRPr lang="ru-RU"/>
        </a:p>
      </dgm:t>
    </dgm:pt>
    <dgm:pt modelId="{A11E7A48-8FB5-47E8-A1DD-2C2BA3AAC0A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FFFF"/>
              </a:solidFill>
              <a:effectLst/>
              <a:latin typeface="Arial" charset="0"/>
            </a:rPr>
            <a:t>спина</a:t>
          </a:r>
        </a:p>
      </dgm:t>
    </dgm:pt>
    <dgm:pt modelId="{2549A2BF-4D67-44F1-A02A-06CF36A9DEC8}" type="parTrans" cxnId="{96C8E486-246D-41F9-BACA-09AA9AA9ABE0}">
      <dgm:prSet/>
      <dgm:spPr/>
      <dgm:t>
        <a:bodyPr/>
        <a:lstStyle/>
        <a:p>
          <a:endParaRPr lang="ru-RU"/>
        </a:p>
      </dgm:t>
    </dgm:pt>
    <dgm:pt modelId="{5CBACFB6-91E5-447B-B34E-0D86CE3BA99D}" type="sibTrans" cxnId="{96C8E486-246D-41F9-BACA-09AA9AA9ABE0}">
      <dgm:prSet/>
      <dgm:spPr/>
      <dgm:t>
        <a:bodyPr/>
        <a:lstStyle/>
        <a:p>
          <a:endParaRPr lang="ru-RU"/>
        </a:p>
      </dgm:t>
    </dgm:pt>
    <dgm:pt modelId="{4AC4F38D-E862-4253-B23D-C7DB29C846E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FFFF"/>
              </a:solidFill>
              <a:effectLst/>
              <a:latin typeface="Arial" charset="0"/>
            </a:rPr>
            <a:t>руки</a:t>
          </a:r>
        </a:p>
      </dgm:t>
    </dgm:pt>
    <dgm:pt modelId="{18FC336A-9CB2-411B-AFE3-3A19B645BD9D}" type="parTrans" cxnId="{8B8D7CBE-2128-47A8-B510-165BAEA34E83}">
      <dgm:prSet/>
      <dgm:spPr/>
      <dgm:t>
        <a:bodyPr/>
        <a:lstStyle/>
        <a:p>
          <a:endParaRPr lang="ru-RU"/>
        </a:p>
      </dgm:t>
    </dgm:pt>
    <dgm:pt modelId="{DF7833D5-3C42-4790-BED7-3B4D828FDA76}" type="sibTrans" cxnId="{8B8D7CBE-2128-47A8-B510-165BAEA34E83}">
      <dgm:prSet/>
      <dgm:spPr/>
      <dgm:t>
        <a:bodyPr/>
        <a:lstStyle/>
        <a:p>
          <a:endParaRPr lang="ru-RU"/>
        </a:p>
      </dgm:t>
    </dgm:pt>
    <dgm:pt modelId="{A66FBDDC-A987-4068-A135-18A8933EBED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FFFF"/>
              </a:solidFill>
              <a:effectLst/>
              <a:latin typeface="Arial" charset="0"/>
            </a:rPr>
            <a:t>ноги</a:t>
          </a:r>
        </a:p>
      </dgm:t>
    </dgm:pt>
    <dgm:pt modelId="{BDABEDD3-7239-4D36-9E79-68B527416089}" type="parTrans" cxnId="{CA708972-F9C9-4740-BAD0-61A3EE9F4E88}">
      <dgm:prSet/>
      <dgm:spPr/>
      <dgm:t>
        <a:bodyPr/>
        <a:lstStyle/>
        <a:p>
          <a:endParaRPr lang="ru-RU"/>
        </a:p>
      </dgm:t>
    </dgm:pt>
    <dgm:pt modelId="{5CDB8443-741D-432F-B025-747CA5959D77}" type="sibTrans" cxnId="{CA708972-F9C9-4740-BAD0-61A3EE9F4E88}">
      <dgm:prSet/>
      <dgm:spPr/>
      <dgm:t>
        <a:bodyPr/>
        <a:lstStyle/>
        <a:p>
          <a:endParaRPr lang="ru-RU"/>
        </a:p>
      </dgm:t>
    </dgm:pt>
    <dgm:pt modelId="{4B8288DA-9F96-464E-8B05-50B0B13FB6D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FFFF"/>
              </a:solidFill>
              <a:effectLst/>
              <a:latin typeface="Arial" charset="0"/>
            </a:rPr>
            <a:t>внутреннее</a:t>
          </a:r>
        </a:p>
      </dgm:t>
    </dgm:pt>
    <dgm:pt modelId="{3A1D7949-4CE6-4E9E-8327-A4C9A00A78F4}" type="parTrans" cxnId="{D8282F25-2B5F-4C1D-BC33-45A8D60B0EE5}">
      <dgm:prSet/>
      <dgm:spPr/>
      <dgm:t>
        <a:bodyPr/>
        <a:lstStyle/>
        <a:p>
          <a:endParaRPr lang="ru-RU"/>
        </a:p>
      </dgm:t>
    </dgm:pt>
    <dgm:pt modelId="{077929F1-8883-4808-AB1B-8DC7DD686981}" type="sibTrans" cxnId="{D8282F25-2B5F-4C1D-BC33-45A8D60B0EE5}">
      <dgm:prSet/>
      <dgm:spPr/>
      <dgm:t>
        <a:bodyPr/>
        <a:lstStyle/>
        <a:p>
          <a:endParaRPr lang="ru-RU"/>
        </a:p>
      </dgm:t>
    </dgm:pt>
    <dgm:pt modelId="{42A5EBBE-98CF-4C90-99BA-D9C6589780D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FFFF"/>
              </a:solidFill>
              <a:effectLst/>
              <a:latin typeface="Arial" charset="0"/>
            </a:rPr>
            <a:t>органы</a:t>
          </a:r>
        </a:p>
      </dgm:t>
    </dgm:pt>
    <dgm:pt modelId="{711DBB17-40FE-403F-853C-5B4EAF0AA8F1}" type="parTrans" cxnId="{BC73C85A-6D12-42AA-8041-D084AE3E7C59}">
      <dgm:prSet/>
      <dgm:spPr/>
      <dgm:t>
        <a:bodyPr/>
        <a:lstStyle/>
        <a:p>
          <a:endParaRPr lang="ru-RU"/>
        </a:p>
      </dgm:t>
    </dgm:pt>
    <dgm:pt modelId="{A49DDF3F-E7B2-4BE1-B2D0-DEC35EE8D4C0}" type="sibTrans" cxnId="{BC73C85A-6D12-42AA-8041-D084AE3E7C59}">
      <dgm:prSet/>
      <dgm:spPr/>
      <dgm:t>
        <a:bodyPr/>
        <a:lstStyle/>
        <a:p>
          <a:endParaRPr lang="ru-RU"/>
        </a:p>
      </dgm:t>
    </dgm:pt>
    <dgm:pt modelId="{B02CF680-3569-4C64-9878-63CB0BFAAD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FFFF"/>
              </a:solidFill>
              <a:effectLst/>
              <a:latin typeface="Arial" charset="0"/>
            </a:rPr>
            <a:t>мозг</a:t>
          </a:r>
        </a:p>
      </dgm:t>
    </dgm:pt>
    <dgm:pt modelId="{5D49EA35-22DC-4991-9B7D-A7DFB98DDA8C}" type="parTrans" cxnId="{403ACE4A-783E-4396-BA7E-A79F65B44BDC}">
      <dgm:prSet/>
      <dgm:spPr/>
      <dgm:t>
        <a:bodyPr/>
        <a:lstStyle/>
        <a:p>
          <a:endParaRPr lang="ru-RU"/>
        </a:p>
      </dgm:t>
    </dgm:pt>
    <dgm:pt modelId="{0D1E263F-0560-4A3A-8DF7-5C164F4A36F2}" type="sibTrans" cxnId="{403ACE4A-783E-4396-BA7E-A79F65B44BDC}">
      <dgm:prSet/>
      <dgm:spPr/>
      <dgm:t>
        <a:bodyPr/>
        <a:lstStyle/>
        <a:p>
          <a:endParaRPr lang="ru-RU"/>
        </a:p>
      </dgm:t>
    </dgm:pt>
    <dgm:pt modelId="{A6DA6A0E-A384-4EC3-BC21-0D9E41B238A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FFFF"/>
              </a:solidFill>
              <a:effectLst/>
              <a:latin typeface="Arial" charset="0"/>
            </a:rPr>
            <a:t>лёгкие</a:t>
          </a:r>
        </a:p>
      </dgm:t>
    </dgm:pt>
    <dgm:pt modelId="{A64F60E7-9382-440E-9498-D85FFEAED390}" type="parTrans" cxnId="{0B94DA76-3B54-4875-97AB-43EBAAC7A7CC}">
      <dgm:prSet/>
      <dgm:spPr/>
      <dgm:t>
        <a:bodyPr/>
        <a:lstStyle/>
        <a:p>
          <a:endParaRPr lang="ru-RU"/>
        </a:p>
      </dgm:t>
    </dgm:pt>
    <dgm:pt modelId="{24F45630-A39A-42FA-BCC3-0048914F0875}" type="sibTrans" cxnId="{0B94DA76-3B54-4875-97AB-43EBAAC7A7CC}">
      <dgm:prSet/>
      <dgm:spPr/>
      <dgm:t>
        <a:bodyPr/>
        <a:lstStyle/>
        <a:p>
          <a:endParaRPr lang="ru-RU"/>
        </a:p>
      </dgm:t>
    </dgm:pt>
    <dgm:pt modelId="{17E4CBA7-D61A-4577-9EA1-294D80FF3C5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FFFF"/>
              </a:solidFill>
              <a:effectLst/>
              <a:latin typeface="Arial" charset="0"/>
            </a:rPr>
            <a:t>сердце</a:t>
          </a:r>
        </a:p>
      </dgm:t>
    </dgm:pt>
    <dgm:pt modelId="{19CFE763-B11F-4464-96A5-88F066FF5BAD}" type="parTrans" cxnId="{3AB59594-BB7D-417F-9C35-C6B628BAB3F6}">
      <dgm:prSet/>
      <dgm:spPr/>
      <dgm:t>
        <a:bodyPr/>
        <a:lstStyle/>
        <a:p>
          <a:endParaRPr lang="ru-RU"/>
        </a:p>
      </dgm:t>
    </dgm:pt>
    <dgm:pt modelId="{6B8E1DAA-5C5B-4E3E-BC76-C32EE904F3DC}" type="sibTrans" cxnId="{3AB59594-BB7D-417F-9C35-C6B628BAB3F6}">
      <dgm:prSet/>
      <dgm:spPr/>
      <dgm:t>
        <a:bodyPr/>
        <a:lstStyle/>
        <a:p>
          <a:endParaRPr lang="ru-RU"/>
        </a:p>
      </dgm:t>
    </dgm:pt>
    <dgm:pt modelId="{FA28265E-D37B-4BB7-A678-A495C58A48B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FFFF"/>
              </a:solidFill>
              <a:effectLst/>
              <a:latin typeface="Arial" charset="0"/>
            </a:rPr>
            <a:t>желудок</a:t>
          </a:r>
        </a:p>
      </dgm:t>
    </dgm:pt>
    <dgm:pt modelId="{7717968B-5816-4A25-B196-A6755F3A14EE}" type="parTrans" cxnId="{D18F4DD6-86DA-46DC-883C-FEAAF1FA8F08}">
      <dgm:prSet/>
      <dgm:spPr/>
      <dgm:t>
        <a:bodyPr/>
        <a:lstStyle/>
        <a:p>
          <a:endParaRPr lang="ru-RU"/>
        </a:p>
      </dgm:t>
    </dgm:pt>
    <dgm:pt modelId="{E5465275-2BFF-4ECC-8669-9F40CD22A4BD}" type="sibTrans" cxnId="{D18F4DD6-86DA-46DC-883C-FEAAF1FA8F08}">
      <dgm:prSet/>
      <dgm:spPr/>
      <dgm:t>
        <a:bodyPr/>
        <a:lstStyle/>
        <a:p>
          <a:endParaRPr lang="ru-RU"/>
        </a:p>
      </dgm:t>
    </dgm:pt>
    <dgm:pt modelId="{6682D80D-1CDD-4D58-AF0D-1AF7CD2E58F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FFFF"/>
              </a:solidFill>
              <a:effectLst/>
              <a:latin typeface="Arial" charset="0"/>
            </a:rPr>
            <a:t>кишечник</a:t>
          </a:r>
        </a:p>
      </dgm:t>
    </dgm:pt>
    <dgm:pt modelId="{D8B61944-1C0C-40E1-91C2-27C1A4FD3EF2}" type="parTrans" cxnId="{44655839-7FAD-43CA-84EE-DE0E41BB1701}">
      <dgm:prSet/>
      <dgm:spPr/>
      <dgm:t>
        <a:bodyPr/>
        <a:lstStyle/>
        <a:p>
          <a:endParaRPr lang="ru-RU"/>
        </a:p>
      </dgm:t>
    </dgm:pt>
    <dgm:pt modelId="{B46B290E-B3FE-428C-A708-D95A455F8CFE}" type="sibTrans" cxnId="{44655839-7FAD-43CA-84EE-DE0E41BB1701}">
      <dgm:prSet/>
      <dgm:spPr/>
      <dgm:t>
        <a:bodyPr/>
        <a:lstStyle/>
        <a:p>
          <a:endParaRPr lang="ru-RU"/>
        </a:p>
      </dgm:t>
    </dgm:pt>
    <dgm:pt modelId="{D06ED891-8D75-421A-847D-DA857E49B36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FFFF"/>
              </a:solidFill>
              <a:effectLst/>
              <a:latin typeface="Arial" charset="0"/>
            </a:rPr>
            <a:t>печень</a:t>
          </a:r>
        </a:p>
      </dgm:t>
    </dgm:pt>
    <dgm:pt modelId="{15AA656A-FE0B-4B00-854A-12389E6F9E68}" type="parTrans" cxnId="{C6E15F30-5AFE-44CE-83E7-ED8EFED1D6BE}">
      <dgm:prSet/>
      <dgm:spPr/>
      <dgm:t>
        <a:bodyPr/>
        <a:lstStyle/>
        <a:p>
          <a:endParaRPr lang="ru-RU"/>
        </a:p>
      </dgm:t>
    </dgm:pt>
    <dgm:pt modelId="{727E266F-4457-4610-BF68-FCBFE74ED60F}" type="sibTrans" cxnId="{C6E15F30-5AFE-44CE-83E7-ED8EFED1D6BE}">
      <dgm:prSet/>
      <dgm:spPr/>
      <dgm:t>
        <a:bodyPr/>
        <a:lstStyle/>
        <a:p>
          <a:endParaRPr lang="ru-RU"/>
        </a:p>
      </dgm:t>
    </dgm:pt>
    <dgm:pt modelId="{F18586BA-A1BD-4984-9578-D9432181325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FFFF"/>
              </a:solidFill>
              <a:effectLst/>
              <a:latin typeface="Arial" charset="0"/>
            </a:rPr>
            <a:t>почки</a:t>
          </a:r>
        </a:p>
      </dgm:t>
    </dgm:pt>
    <dgm:pt modelId="{3808E70E-1D02-4167-9676-E1420CDACEFA}" type="parTrans" cxnId="{79ADFA95-1945-4AC7-8CA2-3025B6A2FD40}">
      <dgm:prSet/>
      <dgm:spPr/>
      <dgm:t>
        <a:bodyPr/>
        <a:lstStyle/>
        <a:p>
          <a:endParaRPr lang="ru-RU"/>
        </a:p>
      </dgm:t>
    </dgm:pt>
    <dgm:pt modelId="{1088E26E-62D2-4F9C-83C9-27D81A1A142F}" type="sibTrans" cxnId="{79ADFA95-1945-4AC7-8CA2-3025B6A2FD40}">
      <dgm:prSet/>
      <dgm:spPr/>
      <dgm:t>
        <a:bodyPr/>
        <a:lstStyle/>
        <a:p>
          <a:endParaRPr lang="ru-RU"/>
        </a:p>
      </dgm:t>
    </dgm:pt>
    <dgm:pt modelId="{563C0100-1E77-4DCD-8CF6-F77818F25298}" type="pres">
      <dgm:prSet presAssocID="{B2AE243D-D75E-4A9E-A413-12162D3C7043}" presName="hierChild1" presStyleCnt="0">
        <dgm:presLayoutVars>
          <dgm:orgChart val="1"/>
          <dgm:chPref val="1"/>
          <dgm:dir/>
          <dgm:animOne val="branch"/>
          <dgm:animLvl val="lvl"/>
          <dgm:resizeHandles/>
        </dgm:presLayoutVars>
      </dgm:prSet>
      <dgm:spPr/>
    </dgm:pt>
    <dgm:pt modelId="{1C4CBA37-48CF-4DE2-9FB3-1FAED86A6A22}" type="pres">
      <dgm:prSet presAssocID="{A0E5F7DF-9BD5-49C5-BDB3-5E094600E6B9}" presName="hierRoot1" presStyleCnt="0">
        <dgm:presLayoutVars>
          <dgm:hierBranch/>
        </dgm:presLayoutVars>
      </dgm:prSet>
      <dgm:spPr/>
    </dgm:pt>
    <dgm:pt modelId="{039FC447-5E65-4F81-BD06-F4C8E32C165C}" type="pres">
      <dgm:prSet presAssocID="{A0E5F7DF-9BD5-49C5-BDB3-5E094600E6B9}" presName="rootComposite1" presStyleCnt="0"/>
      <dgm:spPr/>
    </dgm:pt>
    <dgm:pt modelId="{B3737E9B-005B-4838-A075-27F6F7610A6E}" type="pres">
      <dgm:prSet presAssocID="{A0E5F7DF-9BD5-49C5-BDB3-5E094600E6B9}" presName="rootText1" presStyleLbl="node0" presStyleIdx="0" presStyleCnt="1" custScaleX="250281" custScaleY="341891">
        <dgm:presLayoutVars>
          <dgm:chPref val="3"/>
        </dgm:presLayoutVars>
      </dgm:prSet>
      <dgm:spPr/>
      <dgm:t>
        <a:bodyPr/>
        <a:lstStyle/>
        <a:p>
          <a:endParaRPr lang="ru-RU"/>
        </a:p>
      </dgm:t>
    </dgm:pt>
    <dgm:pt modelId="{8169B963-28C2-4B64-B32E-A957A09EAA6E}" type="pres">
      <dgm:prSet presAssocID="{A0E5F7DF-9BD5-49C5-BDB3-5E094600E6B9}" presName="rootConnector1" presStyleLbl="node1" presStyleIdx="0" presStyleCnt="0"/>
      <dgm:spPr/>
      <dgm:t>
        <a:bodyPr/>
        <a:lstStyle/>
        <a:p>
          <a:endParaRPr lang="ru-RU"/>
        </a:p>
      </dgm:t>
    </dgm:pt>
    <dgm:pt modelId="{9CEBF9AF-C204-4F4B-9227-CB0B065F323B}" type="pres">
      <dgm:prSet presAssocID="{A0E5F7DF-9BD5-49C5-BDB3-5E094600E6B9}" presName="hierChild2" presStyleCnt="0"/>
      <dgm:spPr/>
    </dgm:pt>
    <dgm:pt modelId="{29BD9AAA-AB55-4CF6-AEC4-6A2D555BAE42}" type="pres">
      <dgm:prSet presAssocID="{99F82D63-0C71-4687-8400-F67C758B6D7A}" presName="Name35" presStyleLbl="parChTrans1D2" presStyleIdx="0" presStyleCnt="2"/>
      <dgm:spPr/>
      <dgm:t>
        <a:bodyPr/>
        <a:lstStyle/>
        <a:p>
          <a:endParaRPr lang="ru-RU"/>
        </a:p>
      </dgm:t>
    </dgm:pt>
    <dgm:pt modelId="{E9CA9A42-B0E6-46B9-904A-B90BEB333ED0}" type="pres">
      <dgm:prSet presAssocID="{3DB41015-CC9F-4E36-869F-23D0EB5DA235}" presName="hierRoot2" presStyleCnt="0">
        <dgm:presLayoutVars>
          <dgm:hierBranch/>
        </dgm:presLayoutVars>
      </dgm:prSet>
      <dgm:spPr/>
    </dgm:pt>
    <dgm:pt modelId="{D1827BCC-30A1-4F4A-BC3B-987092F2208B}" type="pres">
      <dgm:prSet presAssocID="{3DB41015-CC9F-4E36-869F-23D0EB5DA235}" presName="rootComposite" presStyleCnt="0"/>
      <dgm:spPr/>
    </dgm:pt>
    <dgm:pt modelId="{A829B77A-C1A3-46E7-A579-7C6418B780F9}" type="pres">
      <dgm:prSet presAssocID="{3DB41015-CC9F-4E36-869F-23D0EB5DA235}" presName="rootText" presStyleLbl="node2" presStyleIdx="0" presStyleCnt="2" custScaleX="239066" custScaleY="257143" custLinFactX="-200000" custLinFactY="-100000" custLinFactNeighborX="-243705" custLinFactNeighborY="-188761">
        <dgm:presLayoutVars>
          <dgm:chPref val="3"/>
        </dgm:presLayoutVars>
      </dgm:prSet>
      <dgm:spPr/>
      <dgm:t>
        <a:bodyPr/>
        <a:lstStyle/>
        <a:p>
          <a:endParaRPr lang="ru-RU"/>
        </a:p>
      </dgm:t>
    </dgm:pt>
    <dgm:pt modelId="{171B84C7-F31A-42EC-A75B-87493E28CC63}" type="pres">
      <dgm:prSet presAssocID="{3DB41015-CC9F-4E36-869F-23D0EB5DA235}" presName="rootConnector" presStyleLbl="node2" presStyleIdx="0" presStyleCnt="2"/>
      <dgm:spPr/>
      <dgm:t>
        <a:bodyPr/>
        <a:lstStyle/>
        <a:p>
          <a:endParaRPr lang="ru-RU"/>
        </a:p>
      </dgm:t>
    </dgm:pt>
    <dgm:pt modelId="{83CDC46A-EA25-46B5-95A4-14E28EEC585D}" type="pres">
      <dgm:prSet presAssocID="{3DB41015-CC9F-4E36-869F-23D0EB5DA235}" presName="hierChild4" presStyleCnt="0"/>
      <dgm:spPr/>
    </dgm:pt>
    <dgm:pt modelId="{CE691F89-3D78-4789-9BAD-1A5B330D2404}" type="pres">
      <dgm:prSet presAssocID="{3FEF8120-9CD7-4291-9F5D-4583FDA723D5}" presName="Name35" presStyleLbl="parChTrans1D3" presStyleIdx="0" presStyleCnt="2"/>
      <dgm:spPr/>
      <dgm:t>
        <a:bodyPr/>
        <a:lstStyle/>
        <a:p>
          <a:endParaRPr lang="ru-RU"/>
        </a:p>
      </dgm:t>
    </dgm:pt>
    <dgm:pt modelId="{3247B210-F10F-44B6-AC58-8A4732F93437}" type="pres">
      <dgm:prSet presAssocID="{9538CC2F-6B93-4B56-BB2F-52E12947580F}" presName="hierRoot2" presStyleCnt="0">
        <dgm:presLayoutVars>
          <dgm:hierBranch val="l"/>
        </dgm:presLayoutVars>
      </dgm:prSet>
      <dgm:spPr/>
    </dgm:pt>
    <dgm:pt modelId="{B2ADD88C-B073-42DA-A4D7-E21CAB3FED93}" type="pres">
      <dgm:prSet presAssocID="{9538CC2F-6B93-4B56-BB2F-52E12947580F}" presName="rootComposite" presStyleCnt="0"/>
      <dgm:spPr/>
    </dgm:pt>
    <dgm:pt modelId="{D14D8414-9271-4658-8650-BA6C96D4C83B}" type="pres">
      <dgm:prSet presAssocID="{9538CC2F-6B93-4B56-BB2F-52E12947580F}" presName="rootText" presStyleLbl="node3" presStyleIdx="0" presStyleCnt="2" custScaleX="219343" custScaleY="145621" custLinFactX="-200000" custLinFactY="-100000" custLinFactNeighborX="-246690" custLinFactNeighborY="-135759">
        <dgm:presLayoutVars>
          <dgm:chPref val="3"/>
        </dgm:presLayoutVars>
      </dgm:prSet>
      <dgm:spPr/>
      <dgm:t>
        <a:bodyPr/>
        <a:lstStyle/>
        <a:p>
          <a:endParaRPr lang="ru-RU"/>
        </a:p>
      </dgm:t>
    </dgm:pt>
    <dgm:pt modelId="{D37DEA3A-E6EC-4D06-BF56-8DE6F1D21B41}" type="pres">
      <dgm:prSet presAssocID="{9538CC2F-6B93-4B56-BB2F-52E12947580F}" presName="rootConnector" presStyleLbl="node3" presStyleIdx="0" presStyleCnt="2"/>
      <dgm:spPr/>
      <dgm:t>
        <a:bodyPr/>
        <a:lstStyle/>
        <a:p>
          <a:endParaRPr lang="ru-RU"/>
        </a:p>
      </dgm:t>
    </dgm:pt>
    <dgm:pt modelId="{971AE2AD-2409-4D3A-BA3F-9298F457FD49}" type="pres">
      <dgm:prSet presAssocID="{9538CC2F-6B93-4B56-BB2F-52E12947580F}" presName="hierChild4" presStyleCnt="0"/>
      <dgm:spPr/>
    </dgm:pt>
    <dgm:pt modelId="{7F7ABBAB-A81E-4E41-93D0-1F257EBBAD2C}" type="pres">
      <dgm:prSet presAssocID="{D271C7B1-668F-4F85-8EC3-9C86144B3285}" presName="Name50" presStyleLbl="parChTrans1D4" presStyleIdx="0" presStyleCnt="15"/>
      <dgm:spPr/>
      <dgm:t>
        <a:bodyPr/>
        <a:lstStyle/>
        <a:p>
          <a:endParaRPr lang="ru-RU"/>
        </a:p>
      </dgm:t>
    </dgm:pt>
    <dgm:pt modelId="{E25FCF99-80BE-4B95-952C-496306A23C1D}" type="pres">
      <dgm:prSet presAssocID="{9A350612-BC97-41F9-953D-5DA26634225D}" presName="hierRoot2" presStyleCnt="0">
        <dgm:presLayoutVars>
          <dgm:hierBranch val="r"/>
        </dgm:presLayoutVars>
      </dgm:prSet>
      <dgm:spPr/>
    </dgm:pt>
    <dgm:pt modelId="{A3B1C218-D181-4079-AA09-52E9D7D50996}" type="pres">
      <dgm:prSet presAssocID="{9A350612-BC97-41F9-953D-5DA26634225D}" presName="rootComposite" presStyleCnt="0"/>
      <dgm:spPr/>
    </dgm:pt>
    <dgm:pt modelId="{6F1B7E57-EE3B-478E-BC21-7DA0050205C9}" type="pres">
      <dgm:prSet presAssocID="{9A350612-BC97-41F9-953D-5DA26634225D}" presName="rootText" presStyleLbl="node4" presStyleIdx="0" presStyleCnt="15" custScaleX="138000" custScaleY="158167" custLinFactX="-90750" custLinFactY="-100000" custLinFactNeighborX="-100000" custLinFactNeighborY="-126267">
        <dgm:presLayoutVars>
          <dgm:chPref val="3"/>
        </dgm:presLayoutVars>
      </dgm:prSet>
      <dgm:spPr/>
      <dgm:t>
        <a:bodyPr/>
        <a:lstStyle/>
        <a:p>
          <a:endParaRPr lang="ru-RU"/>
        </a:p>
      </dgm:t>
    </dgm:pt>
    <dgm:pt modelId="{D62E2412-C23E-46AB-8D66-A955D18F360C}" type="pres">
      <dgm:prSet presAssocID="{9A350612-BC97-41F9-953D-5DA26634225D}" presName="rootConnector" presStyleLbl="node4" presStyleIdx="0" presStyleCnt="15"/>
      <dgm:spPr/>
      <dgm:t>
        <a:bodyPr/>
        <a:lstStyle/>
        <a:p>
          <a:endParaRPr lang="ru-RU"/>
        </a:p>
      </dgm:t>
    </dgm:pt>
    <dgm:pt modelId="{1063A8D5-D1D7-46A1-BB20-A091A54C51D8}" type="pres">
      <dgm:prSet presAssocID="{9A350612-BC97-41F9-953D-5DA26634225D}" presName="hierChild4" presStyleCnt="0"/>
      <dgm:spPr/>
    </dgm:pt>
    <dgm:pt modelId="{ADCDD23F-3CBB-4DD3-B26A-C35BD48A80A2}" type="pres">
      <dgm:prSet presAssocID="{9A350612-BC97-41F9-953D-5DA26634225D}" presName="hierChild5" presStyleCnt="0"/>
      <dgm:spPr/>
    </dgm:pt>
    <dgm:pt modelId="{655610AA-6847-4937-9CCF-2CE859098CA0}" type="pres">
      <dgm:prSet presAssocID="{0DF2D3C9-E7A1-454D-8510-1AE315CC820D}" presName="Name50" presStyleLbl="parChTrans1D4" presStyleIdx="1" presStyleCnt="15"/>
      <dgm:spPr/>
      <dgm:t>
        <a:bodyPr/>
        <a:lstStyle/>
        <a:p>
          <a:endParaRPr lang="ru-RU"/>
        </a:p>
      </dgm:t>
    </dgm:pt>
    <dgm:pt modelId="{B3C032AE-5485-45BA-96FD-1CF3D6D62288}" type="pres">
      <dgm:prSet presAssocID="{25E13143-E89A-4726-89D4-2B84296FBC11}" presName="hierRoot2" presStyleCnt="0">
        <dgm:presLayoutVars>
          <dgm:hierBranch val="r"/>
        </dgm:presLayoutVars>
      </dgm:prSet>
      <dgm:spPr/>
    </dgm:pt>
    <dgm:pt modelId="{E713B3ED-5598-4F8B-9F4F-9DDEE4B1E4FF}" type="pres">
      <dgm:prSet presAssocID="{25E13143-E89A-4726-89D4-2B84296FBC11}" presName="rootComposite" presStyleCnt="0"/>
      <dgm:spPr/>
    </dgm:pt>
    <dgm:pt modelId="{F7D24F88-9A3A-45EB-83BE-7DC1303608EC}" type="pres">
      <dgm:prSet presAssocID="{25E13143-E89A-4726-89D4-2B84296FBC11}" presName="rootText" presStyleLbl="node4" presStyleIdx="1" presStyleCnt="15" custScaleX="155012" custScaleY="209166" custLinFactX="-271499" custLinFactY="-114251" custLinFactNeighborX="-300000" custLinFactNeighborY="-200000">
        <dgm:presLayoutVars>
          <dgm:chPref val="3"/>
        </dgm:presLayoutVars>
      </dgm:prSet>
      <dgm:spPr/>
      <dgm:t>
        <a:bodyPr/>
        <a:lstStyle/>
        <a:p>
          <a:endParaRPr lang="ru-RU"/>
        </a:p>
      </dgm:t>
    </dgm:pt>
    <dgm:pt modelId="{85052493-936A-40D5-9E91-4F733F836F53}" type="pres">
      <dgm:prSet presAssocID="{25E13143-E89A-4726-89D4-2B84296FBC11}" presName="rootConnector" presStyleLbl="node4" presStyleIdx="1" presStyleCnt="15"/>
      <dgm:spPr/>
      <dgm:t>
        <a:bodyPr/>
        <a:lstStyle/>
        <a:p>
          <a:endParaRPr lang="ru-RU"/>
        </a:p>
      </dgm:t>
    </dgm:pt>
    <dgm:pt modelId="{7E16FD2D-2956-49A1-91CF-1817F9A801D2}" type="pres">
      <dgm:prSet presAssocID="{25E13143-E89A-4726-89D4-2B84296FBC11}" presName="hierChild4" presStyleCnt="0"/>
      <dgm:spPr/>
    </dgm:pt>
    <dgm:pt modelId="{8211B42E-BDEF-43E1-BE96-D499F9656EE1}" type="pres">
      <dgm:prSet presAssocID="{25E13143-E89A-4726-89D4-2B84296FBC11}" presName="hierChild5" presStyleCnt="0"/>
      <dgm:spPr/>
    </dgm:pt>
    <dgm:pt modelId="{98798E54-8074-4569-941F-AF6D1A6A1E42}" type="pres">
      <dgm:prSet presAssocID="{D88D8FC1-2CE7-453D-90B4-71B819429927}" presName="Name50" presStyleLbl="parChTrans1D4" presStyleIdx="2" presStyleCnt="15"/>
      <dgm:spPr/>
      <dgm:t>
        <a:bodyPr/>
        <a:lstStyle/>
        <a:p>
          <a:endParaRPr lang="ru-RU"/>
        </a:p>
      </dgm:t>
    </dgm:pt>
    <dgm:pt modelId="{037CBAB7-18E8-4112-8B8F-259A855E4E18}" type="pres">
      <dgm:prSet presAssocID="{97DCC325-AEEF-4157-A6FD-50B7B4BE5C27}" presName="hierRoot2" presStyleCnt="0">
        <dgm:presLayoutVars>
          <dgm:hierBranch val="l"/>
        </dgm:presLayoutVars>
      </dgm:prSet>
      <dgm:spPr/>
    </dgm:pt>
    <dgm:pt modelId="{EFFC2319-D627-492C-AF61-27F3FA18525E}" type="pres">
      <dgm:prSet presAssocID="{97DCC325-AEEF-4157-A6FD-50B7B4BE5C27}" presName="rootComposite" presStyleCnt="0"/>
      <dgm:spPr/>
    </dgm:pt>
    <dgm:pt modelId="{9B406AFD-7A16-4F05-976C-3796B20421A6}" type="pres">
      <dgm:prSet presAssocID="{97DCC325-AEEF-4157-A6FD-50B7B4BE5C27}" presName="rootText" presStyleLbl="node4" presStyleIdx="2" presStyleCnt="15" custScaleX="231301" custScaleY="189288" custLinFactX="-49692" custLinFactY="-123308" custLinFactNeighborX="-100000" custLinFactNeighborY="-200000">
        <dgm:presLayoutVars>
          <dgm:chPref val="3"/>
        </dgm:presLayoutVars>
      </dgm:prSet>
      <dgm:spPr/>
      <dgm:t>
        <a:bodyPr/>
        <a:lstStyle/>
        <a:p>
          <a:endParaRPr lang="ru-RU"/>
        </a:p>
      </dgm:t>
    </dgm:pt>
    <dgm:pt modelId="{43AFA02B-81FD-4DEA-A0C6-EBFDA282A09C}" type="pres">
      <dgm:prSet presAssocID="{97DCC325-AEEF-4157-A6FD-50B7B4BE5C27}" presName="rootConnector" presStyleLbl="node4" presStyleIdx="2" presStyleCnt="15"/>
      <dgm:spPr/>
      <dgm:t>
        <a:bodyPr/>
        <a:lstStyle/>
        <a:p>
          <a:endParaRPr lang="ru-RU"/>
        </a:p>
      </dgm:t>
    </dgm:pt>
    <dgm:pt modelId="{D61E500B-308E-4605-8317-A39AF826450A}" type="pres">
      <dgm:prSet presAssocID="{97DCC325-AEEF-4157-A6FD-50B7B4BE5C27}" presName="hierChild4" presStyleCnt="0"/>
      <dgm:spPr/>
    </dgm:pt>
    <dgm:pt modelId="{DB3C6B3D-0959-45AF-AFEA-03AE1C4C76C8}" type="pres">
      <dgm:prSet presAssocID="{D4AA24B9-AD14-42D1-BB47-0A3264A1A3BC}" presName="Name50" presStyleLbl="parChTrans1D4" presStyleIdx="3" presStyleCnt="15"/>
      <dgm:spPr/>
      <dgm:t>
        <a:bodyPr/>
        <a:lstStyle/>
        <a:p>
          <a:endParaRPr lang="ru-RU"/>
        </a:p>
      </dgm:t>
    </dgm:pt>
    <dgm:pt modelId="{61BBFEFE-BD57-4C28-A880-866EC7381122}" type="pres">
      <dgm:prSet presAssocID="{2BE5C959-4CFE-43B5-B18D-5D1570053BE2}" presName="hierRoot2" presStyleCnt="0">
        <dgm:presLayoutVars>
          <dgm:hierBranch val="r"/>
        </dgm:presLayoutVars>
      </dgm:prSet>
      <dgm:spPr/>
    </dgm:pt>
    <dgm:pt modelId="{846B80E2-B1FD-4002-B186-E8EB2D021D85}" type="pres">
      <dgm:prSet presAssocID="{2BE5C959-4CFE-43B5-B18D-5D1570053BE2}" presName="rootComposite" presStyleCnt="0"/>
      <dgm:spPr/>
    </dgm:pt>
    <dgm:pt modelId="{8B62E1BF-405C-42BD-A7D5-7577EEBB8AC3}" type="pres">
      <dgm:prSet presAssocID="{2BE5C959-4CFE-43B5-B18D-5D1570053BE2}" presName="rootText" presStyleLbl="node4" presStyleIdx="3" presStyleCnt="15" custScaleX="131322" custScaleY="137062" custLinFactY="-100000" custLinFactNeighborX="80527" custLinFactNeighborY="-151959">
        <dgm:presLayoutVars>
          <dgm:chPref val="3"/>
        </dgm:presLayoutVars>
      </dgm:prSet>
      <dgm:spPr/>
      <dgm:t>
        <a:bodyPr/>
        <a:lstStyle/>
        <a:p>
          <a:endParaRPr lang="ru-RU"/>
        </a:p>
      </dgm:t>
    </dgm:pt>
    <dgm:pt modelId="{D35C089A-CA8A-4FD0-B493-279A3BEAB735}" type="pres">
      <dgm:prSet presAssocID="{2BE5C959-4CFE-43B5-B18D-5D1570053BE2}" presName="rootConnector" presStyleLbl="node4" presStyleIdx="3" presStyleCnt="15"/>
      <dgm:spPr/>
      <dgm:t>
        <a:bodyPr/>
        <a:lstStyle/>
        <a:p>
          <a:endParaRPr lang="ru-RU"/>
        </a:p>
      </dgm:t>
    </dgm:pt>
    <dgm:pt modelId="{6399C1BB-9D3B-4518-9164-275170430EF7}" type="pres">
      <dgm:prSet presAssocID="{2BE5C959-4CFE-43B5-B18D-5D1570053BE2}" presName="hierChild4" presStyleCnt="0"/>
      <dgm:spPr/>
    </dgm:pt>
    <dgm:pt modelId="{309775C7-33B1-4411-A82C-BF128CF44ABB}" type="pres">
      <dgm:prSet presAssocID="{2BE5C959-4CFE-43B5-B18D-5D1570053BE2}" presName="hierChild5" presStyleCnt="0"/>
      <dgm:spPr/>
    </dgm:pt>
    <dgm:pt modelId="{1AEE5B19-4FBF-41A4-A3DF-6BE74BBFB7BD}" type="pres">
      <dgm:prSet presAssocID="{6F2EE7FD-CA1E-4671-B792-09AE04BA7426}" presName="Name50" presStyleLbl="parChTrans1D4" presStyleIdx="4" presStyleCnt="15"/>
      <dgm:spPr/>
      <dgm:t>
        <a:bodyPr/>
        <a:lstStyle/>
        <a:p>
          <a:endParaRPr lang="ru-RU"/>
        </a:p>
      </dgm:t>
    </dgm:pt>
    <dgm:pt modelId="{0FBF2DD1-0596-43FC-97C2-6EA094A6A008}" type="pres">
      <dgm:prSet presAssocID="{15BB8AFD-BDC8-4DB8-BFAD-2B7F48C04104}" presName="hierRoot2" presStyleCnt="0">
        <dgm:presLayoutVars>
          <dgm:hierBranch val="r"/>
        </dgm:presLayoutVars>
      </dgm:prSet>
      <dgm:spPr/>
    </dgm:pt>
    <dgm:pt modelId="{372DF018-81CA-44B4-96A3-98A69A216508}" type="pres">
      <dgm:prSet presAssocID="{15BB8AFD-BDC8-4DB8-BFAD-2B7F48C04104}" presName="rootComposite" presStyleCnt="0"/>
      <dgm:spPr/>
    </dgm:pt>
    <dgm:pt modelId="{1CC1BDD4-5D1D-4ECB-97EF-2BE54DF10DFD}" type="pres">
      <dgm:prSet presAssocID="{15BB8AFD-BDC8-4DB8-BFAD-2B7F48C04104}" presName="rootText" presStyleLbl="node4" presStyleIdx="4" presStyleCnt="15" custScaleX="126016" custScaleY="145145" custLinFactNeighborX="75221" custLinFactNeighborY="-98120">
        <dgm:presLayoutVars>
          <dgm:chPref val="3"/>
        </dgm:presLayoutVars>
      </dgm:prSet>
      <dgm:spPr/>
      <dgm:t>
        <a:bodyPr/>
        <a:lstStyle/>
        <a:p>
          <a:endParaRPr lang="ru-RU"/>
        </a:p>
      </dgm:t>
    </dgm:pt>
    <dgm:pt modelId="{010A5669-F14B-487F-A698-093C159FDBE1}" type="pres">
      <dgm:prSet presAssocID="{15BB8AFD-BDC8-4DB8-BFAD-2B7F48C04104}" presName="rootConnector" presStyleLbl="node4" presStyleIdx="4" presStyleCnt="15"/>
      <dgm:spPr/>
      <dgm:t>
        <a:bodyPr/>
        <a:lstStyle/>
        <a:p>
          <a:endParaRPr lang="ru-RU"/>
        </a:p>
      </dgm:t>
    </dgm:pt>
    <dgm:pt modelId="{6BB615BB-E169-4875-ABF1-E5719249ABB9}" type="pres">
      <dgm:prSet presAssocID="{15BB8AFD-BDC8-4DB8-BFAD-2B7F48C04104}" presName="hierChild4" presStyleCnt="0"/>
      <dgm:spPr/>
    </dgm:pt>
    <dgm:pt modelId="{E5DA8978-8CC5-4998-ADAA-9A817E36BEDB}" type="pres">
      <dgm:prSet presAssocID="{15BB8AFD-BDC8-4DB8-BFAD-2B7F48C04104}" presName="hierChild5" presStyleCnt="0"/>
      <dgm:spPr/>
    </dgm:pt>
    <dgm:pt modelId="{E61E7C5E-03B1-4350-9007-543D98767BEB}" type="pres">
      <dgm:prSet presAssocID="{2549A2BF-4D67-44F1-A02A-06CF36A9DEC8}" presName="Name50" presStyleLbl="parChTrans1D4" presStyleIdx="5" presStyleCnt="15"/>
      <dgm:spPr/>
      <dgm:t>
        <a:bodyPr/>
        <a:lstStyle/>
        <a:p>
          <a:endParaRPr lang="ru-RU"/>
        </a:p>
      </dgm:t>
    </dgm:pt>
    <dgm:pt modelId="{82C29396-E8B5-41DE-AC92-C43050FA339E}" type="pres">
      <dgm:prSet presAssocID="{A11E7A48-8FB5-47E8-A1DD-2C2BA3AAC0A8}" presName="hierRoot2" presStyleCnt="0">
        <dgm:presLayoutVars>
          <dgm:hierBranch val="r"/>
        </dgm:presLayoutVars>
      </dgm:prSet>
      <dgm:spPr/>
    </dgm:pt>
    <dgm:pt modelId="{721998E5-9B62-4A79-9708-E9C2B2CB97AB}" type="pres">
      <dgm:prSet presAssocID="{A11E7A48-8FB5-47E8-A1DD-2C2BA3AAC0A8}" presName="rootComposite" presStyleCnt="0"/>
      <dgm:spPr/>
    </dgm:pt>
    <dgm:pt modelId="{6DE53A23-0559-42DC-A42E-74AEB43837E7}" type="pres">
      <dgm:prSet presAssocID="{A11E7A48-8FB5-47E8-A1DD-2C2BA3AAC0A8}" presName="rootText" presStyleLbl="node4" presStyleIdx="5" presStyleCnt="15" custScaleX="142882" custScaleY="157263" custLinFactNeighborX="76955" custLinFactNeighborY="17372">
        <dgm:presLayoutVars>
          <dgm:chPref val="3"/>
        </dgm:presLayoutVars>
      </dgm:prSet>
      <dgm:spPr/>
      <dgm:t>
        <a:bodyPr/>
        <a:lstStyle/>
        <a:p>
          <a:endParaRPr lang="ru-RU"/>
        </a:p>
      </dgm:t>
    </dgm:pt>
    <dgm:pt modelId="{C0EAC773-ADA7-493C-9D6D-BA5090EF7801}" type="pres">
      <dgm:prSet presAssocID="{A11E7A48-8FB5-47E8-A1DD-2C2BA3AAC0A8}" presName="rootConnector" presStyleLbl="node4" presStyleIdx="5" presStyleCnt="15"/>
      <dgm:spPr/>
      <dgm:t>
        <a:bodyPr/>
        <a:lstStyle/>
        <a:p>
          <a:endParaRPr lang="ru-RU"/>
        </a:p>
      </dgm:t>
    </dgm:pt>
    <dgm:pt modelId="{D913A7CA-24D1-4A47-80C8-462005509FC3}" type="pres">
      <dgm:prSet presAssocID="{A11E7A48-8FB5-47E8-A1DD-2C2BA3AAC0A8}" presName="hierChild4" presStyleCnt="0"/>
      <dgm:spPr/>
    </dgm:pt>
    <dgm:pt modelId="{42A0C4E4-2898-4FBE-B8F7-BEA3728F0B5A}" type="pres">
      <dgm:prSet presAssocID="{A11E7A48-8FB5-47E8-A1DD-2C2BA3AAC0A8}" presName="hierChild5" presStyleCnt="0"/>
      <dgm:spPr/>
    </dgm:pt>
    <dgm:pt modelId="{DCDDF16C-63F1-43FF-9014-FAC13CC2001F}" type="pres">
      <dgm:prSet presAssocID="{97DCC325-AEEF-4157-A6FD-50B7B4BE5C27}" presName="hierChild5" presStyleCnt="0"/>
      <dgm:spPr/>
    </dgm:pt>
    <dgm:pt modelId="{2861A2DC-D7A6-4965-84F8-AD787C9AD0B7}" type="pres">
      <dgm:prSet presAssocID="{18FC336A-9CB2-411B-AFE3-3A19B645BD9D}" presName="Name50" presStyleLbl="parChTrans1D4" presStyleIdx="6" presStyleCnt="15"/>
      <dgm:spPr/>
      <dgm:t>
        <a:bodyPr/>
        <a:lstStyle/>
        <a:p>
          <a:endParaRPr lang="ru-RU"/>
        </a:p>
      </dgm:t>
    </dgm:pt>
    <dgm:pt modelId="{456DE41A-6D88-45D7-A314-D490654A5625}" type="pres">
      <dgm:prSet presAssocID="{4AC4F38D-E862-4253-B23D-C7DB29C846E2}" presName="hierRoot2" presStyleCnt="0">
        <dgm:presLayoutVars>
          <dgm:hierBranch val="l"/>
        </dgm:presLayoutVars>
      </dgm:prSet>
      <dgm:spPr/>
    </dgm:pt>
    <dgm:pt modelId="{55AC8E59-3BA3-459A-8702-EB7A35AF0D1D}" type="pres">
      <dgm:prSet presAssocID="{4AC4F38D-E862-4253-B23D-C7DB29C846E2}" presName="rootComposite" presStyleCnt="0"/>
      <dgm:spPr/>
    </dgm:pt>
    <dgm:pt modelId="{CAE62649-08FB-49C7-92B4-A5C692B9C1A0}" type="pres">
      <dgm:prSet presAssocID="{4AC4F38D-E862-4253-B23D-C7DB29C846E2}" presName="rootText" presStyleLbl="node4" presStyleIdx="6" presStyleCnt="15" custScaleX="153384" custScaleY="206768" custLinFactX="-257995" custLinFactY="-400000" custLinFactNeighborX="-300000" custLinFactNeighborY="-417429">
        <dgm:presLayoutVars>
          <dgm:chPref val="3"/>
        </dgm:presLayoutVars>
      </dgm:prSet>
      <dgm:spPr/>
      <dgm:t>
        <a:bodyPr/>
        <a:lstStyle/>
        <a:p>
          <a:endParaRPr lang="ru-RU"/>
        </a:p>
      </dgm:t>
    </dgm:pt>
    <dgm:pt modelId="{B3B0BD02-3947-4454-9887-2E086855CA75}" type="pres">
      <dgm:prSet presAssocID="{4AC4F38D-E862-4253-B23D-C7DB29C846E2}" presName="rootConnector" presStyleLbl="node4" presStyleIdx="6" presStyleCnt="15"/>
      <dgm:spPr/>
      <dgm:t>
        <a:bodyPr/>
        <a:lstStyle/>
        <a:p>
          <a:endParaRPr lang="ru-RU"/>
        </a:p>
      </dgm:t>
    </dgm:pt>
    <dgm:pt modelId="{0D706727-9AB1-44D4-A88E-4734257343FA}" type="pres">
      <dgm:prSet presAssocID="{4AC4F38D-E862-4253-B23D-C7DB29C846E2}" presName="hierChild4" presStyleCnt="0"/>
      <dgm:spPr/>
    </dgm:pt>
    <dgm:pt modelId="{C34276EA-B042-40E2-B772-B1A1B72996F4}" type="pres">
      <dgm:prSet presAssocID="{4AC4F38D-E862-4253-B23D-C7DB29C846E2}" presName="hierChild5" presStyleCnt="0"/>
      <dgm:spPr/>
    </dgm:pt>
    <dgm:pt modelId="{F2164C7A-281D-42AE-964C-5614A5934433}" type="pres">
      <dgm:prSet presAssocID="{BDABEDD3-7239-4D36-9E79-68B527416089}" presName="Name50" presStyleLbl="parChTrans1D4" presStyleIdx="7" presStyleCnt="15"/>
      <dgm:spPr/>
      <dgm:t>
        <a:bodyPr/>
        <a:lstStyle/>
        <a:p>
          <a:endParaRPr lang="ru-RU"/>
        </a:p>
      </dgm:t>
    </dgm:pt>
    <dgm:pt modelId="{86335240-F538-40AB-8EE1-4CA45C7ACC0A}" type="pres">
      <dgm:prSet presAssocID="{A66FBDDC-A987-4068-A135-18A8933EBEDF}" presName="hierRoot2" presStyleCnt="0">
        <dgm:presLayoutVars>
          <dgm:hierBranch val="l"/>
        </dgm:presLayoutVars>
      </dgm:prSet>
      <dgm:spPr/>
    </dgm:pt>
    <dgm:pt modelId="{B75795CF-3A7C-4993-8631-85081BE4CAA8}" type="pres">
      <dgm:prSet presAssocID="{A66FBDDC-A987-4068-A135-18A8933EBEDF}" presName="rootComposite" presStyleCnt="0"/>
      <dgm:spPr/>
    </dgm:pt>
    <dgm:pt modelId="{A726C1F1-5791-4929-8645-568EEED10770}" type="pres">
      <dgm:prSet presAssocID="{A66FBDDC-A987-4068-A135-18A8933EBEDF}" presName="rootText" presStyleLbl="node4" presStyleIdx="7" presStyleCnt="15" custScaleX="139604" custScaleY="204856" custLinFactX="-256643" custLinFactY="-281978" custLinFactNeighborX="-300000" custLinFactNeighborY="-300000">
        <dgm:presLayoutVars>
          <dgm:chPref val="3"/>
        </dgm:presLayoutVars>
      </dgm:prSet>
      <dgm:spPr/>
      <dgm:t>
        <a:bodyPr/>
        <a:lstStyle/>
        <a:p>
          <a:endParaRPr lang="ru-RU"/>
        </a:p>
      </dgm:t>
    </dgm:pt>
    <dgm:pt modelId="{4F2F316B-7D5A-4D20-97AB-F6387B6AA5F1}" type="pres">
      <dgm:prSet presAssocID="{A66FBDDC-A987-4068-A135-18A8933EBEDF}" presName="rootConnector" presStyleLbl="node4" presStyleIdx="7" presStyleCnt="15"/>
      <dgm:spPr/>
      <dgm:t>
        <a:bodyPr/>
        <a:lstStyle/>
        <a:p>
          <a:endParaRPr lang="ru-RU"/>
        </a:p>
      </dgm:t>
    </dgm:pt>
    <dgm:pt modelId="{9FB3E962-B517-49C9-A0FD-84678D3FB91F}" type="pres">
      <dgm:prSet presAssocID="{A66FBDDC-A987-4068-A135-18A8933EBEDF}" presName="hierChild4" presStyleCnt="0"/>
      <dgm:spPr/>
    </dgm:pt>
    <dgm:pt modelId="{FEE57A2F-0E9C-4D87-91A0-E2B19FC990F2}" type="pres">
      <dgm:prSet presAssocID="{A66FBDDC-A987-4068-A135-18A8933EBEDF}" presName="hierChild5" presStyleCnt="0"/>
      <dgm:spPr/>
    </dgm:pt>
    <dgm:pt modelId="{FCF2AD68-8B03-487B-99A3-C79BB62BE65A}" type="pres">
      <dgm:prSet presAssocID="{9538CC2F-6B93-4B56-BB2F-52E12947580F}" presName="hierChild5" presStyleCnt="0"/>
      <dgm:spPr/>
    </dgm:pt>
    <dgm:pt modelId="{1F0A7523-B212-4F4B-A110-118E5A964CD5}" type="pres">
      <dgm:prSet presAssocID="{3DB41015-CC9F-4E36-869F-23D0EB5DA235}" presName="hierChild5" presStyleCnt="0"/>
      <dgm:spPr/>
    </dgm:pt>
    <dgm:pt modelId="{C65BD2AF-5614-494B-A17B-2FE460E28649}" type="pres">
      <dgm:prSet presAssocID="{3A1D7949-4CE6-4E9E-8327-A4C9A00A78F4}" presName="Name35" presStyleLbl="parChTrans1D2" presStyleIdx="1" presStyleCnt="2"/>
      <dgm:spPr/>
      <dgm:t>
        <a:bodyPr/>
        <a:lstStyle/>
        <a:p>
          <a:endParaRPr lang="ru-RU"/>
        </a:p>
      </dgm:t>
    </dgm:pt>
    <dgm:pt modelId="{B5FD549E-F5F4-43D5-8FB4-0822FFFE57C2}" type="pres">
      <dgm:prSet presAssocID="{4B8288DA-9F96-464E-8B05-50B0B13FB6D2}" presName="hierRoot2" presStyleCnt="0">
        <dgm:presLayoutVars>
          <dgm:hierBranch/>
        </dgm:presLayoutVars>
      </dgm:prSet>
      <dgm:spPr/>
    </dgm:pt>
    <dgm:pt modelId="{B9317BC9-F7FA-4417-BB06-04F26DF84DBC}" type="pres">
      <dgm:prSet presAssocID="{4B8288DA-9F96-464E-8B05-50B0B13FB6D2}" presName="rootComposite" presStyleCnt="0"/>
      <dgm:spPr/>
    </dgm:pt>
    <dgm:pt modelId="{A16E7A9C-D189-45E4-B29F-50C5BD9B323C}" type="pres">
      <dgm:prSet presAssocID="{4B8288DA-9F96-464E-8B05-50B0B13FB6D2}" presName="rootText" presStyleLbl="node2" presStyleIdx="1" presStyleCnt="2" custScaleX="290044" custScaleY="222273" custLinFactX="200000" custLinFactY="-100000" custLinFactNeighborX="230314" custLinFactNeighborY="-188761">
        <dgm:presLayoutVars>
          <dgm:chPref val="3"/>
        </dgm:presLayoutVars>
      </dgm:prSet>
      <dgm:spPr/>
      <dgm:t>
        <a:bodyPr/>
        <a:lstStyle/>
        <a:p>
          <a:endParaRPr lang="ru-RU"/>
        </a:p>
      </dgm:t>
    </dgm:pt>
    <dgm:pt modelId="{76F0E46D-8434-403B-876F-15CA99B77581}" type="pres">
      <dgm:prSet presAssocID="{4B8288DA-9F96-464E-8B05-50B0B13FB6D2}" presName="rootConnector" presStyleLbl="node2" presStyleIdx="1" presStyleCnt="2"/>
      <dgm:spPr/>
      <dgm:t>
        <a:bodyPr/>
        <a:lstStyle/>
        <a:p>
          <a:endParaRPr lang="ru-RU"/>
        </a:p>
      </dgm:t>
    </dgm:pt>
    <dgm:pt modelId="{0F735DBE-685A-4945-858E-066531A5D587}" type="pres">
      <dgm:prSet presAssocID="{4B8288DA-9F96-464E-8B05-50B0B13FB6D2}" presName="hierChild4" presStyleCnt="0"/>
      <dgm:spPr/>
    </dgm:pt>
    <dgm:pt modelId="{D47CF2D0-3C79-460C-9F67-ADB79A11E1A1}" type="pres">
      <dgm:prSet presAssocID="{711DBB17-40FE-403F-853C-5B4EAF0AA8F1}" presName="Name35" presStyleLbl="parChTrans1D3" presStyleIdx="1" presStyleCnt="2"/>
      <dgm:spPr/>
      <dgm:t>
        <a:bodyPr/>
        <a:lstStyle/>
        <a:p>
          <a:endParaRPr lang="ru-RU"/>
        </a:p>
      </dgm:t>
    </dgm:pt>
    <dgm:pt modelId="{93660105-1F02-4BAC-9FE8-545553109145}" type="pres">
      <dgm:prSet presAssocID="{42A5EBBE-98CF-4C90-99BA-D9C6589780D0}" presName="hierRoot2" presStyleCnt="0">
        <dgm:presLayoutVars>
          <dgm:hierBranch val="r"/>
        </dgm:presLayoutVars>
      </dgm:prSet>
      <dgm:spPr/>
    </dgm:pt>
    <dgm:pt modelId="{78708132-E4BD-4BA1-AFF3-488D0A0DD2E9}" type="pres">
      <dgm:prSet presAssocID="{42A5EBBE-98CF-4C90-99BA-D9C6589780D0}" presName="rootComposite" presStyleCnt="0"/>
      <dgm:spPr/>
    </dgm:pt>
    <dgm:pt modelId="{002BEC79-2443-427A-AA2A-68B676AE6BC0}" type="pres">
      <dgm:prSet presAssocID="{42A5EBBE-98CF-4C90-99BA-D9C6589780D0}" presName="rootText" presStyleLbl="node3" presStyleIdx="1" presStyleCnt="2" custScaleX="189904" custScaleY="159935" custLinFactX="200000" custLinFactY="-72595" custLinFactNeighborX="268255" custLinFactNeighborY="-100000">
        <dgm:presLayoutVars>
          <dgm:chPref val="3"/>
        </dgm:presLayoutVars>
      </dgm:prSet>
      <dgm:spPr/>
      <dgm:t>
        <a:bodyPr/>
        <a:lstStyle/>
        <a:p>
          <a:endParaRPr lang="ru-RU"/>
        </a:p>
      </dgm:t>
    </dgm:pt>
    <dgm:pt modelId="{29E88BD3-19A2-410C-8750-31B47BEC13B7}" type="pres">
      <dgm:prSet presAssocID="{42A5EBBE-98CF-4C90-99BA-D9C6589780D0}" presName="rootConnector" presStyleLbl="node3" presStyleIdx="1" presStyleCnt="2"/>
      <dgm:spPr/>
      <dgm:t>
        <a:bodyPr/>
        <a:lstStyle/>
        <a:p>
          <a:endParaRPr lang="ru-RU"/>
        </a:p>
      </dgm:t>
    </dgm:pt>
    <dgm:pt modelId="{F044ABFC-4B98-4B7E-83F3-3D9C1DC9C651}" type="pres">
      <dgm:prSet presAssocID="{42A5EBBE-98CF-4C90-99BA-D9C6589780D0}" presName="hierChild4" presStyleCnt="0"/>
      <dgm:spPr/>
    </dgm:pt>
    <dgm:pt modelId="{3AB7EA17-3110-4B9E-B412-F78742859491}" type="pres">
      <dgm:prSet presAssocID="{5D49EA35-22DC-4991-9B7D-A7DFB98DDA8C}" presName="Name50" presStyleLbl="parChTrans1D4" presStyleIdx="8" presStyleCnt="15"/>
      <dgm:spPr/>
      <dgm:t>
        <a:bodyPr/>
        <a:lstStyle/>
        <a:p>
          <a:endParaRPr lang="ru-RU"/>
        </a:p>
      </dgm:t>
    </dgm:pt>
    <dgm:pt modelId="{3B57143A-1C62-4EAE-A2AD-59FAE45EDF8C}" type="pres">
      <dgm:prSet presAssocID="{B02CF680-3569-4C64-9878-63CB0BFAADCE}" presName="hierRoot2" presStyleCnt="0">
        <dgm:presLayoutVars>
          <dgm:hierBranch val="r"/>
        </dgm:presLayoutVars>
      </dgm:prSet>
      <dgm:spPr/>
    </dgm:pt>
    <dgm:pt modelId="{97C6C896-F133-4722-BBBB-79C20F415E13}" type="pres">
      <dgm:prSet presAssocID="{B02CF680-3569-4C64-9878-63CB0BFAADCE}" presName="rootComposite" presStyleCnt="0"/>
      <dgm:spPr/>
    </dgm:pt>
    <dgm:pt modelId="{6A3E97EE-F515-4170-A22B-31B9518919FA}" type="pres">
      <dgm:prSet presAssocID="{B02CF680-3569-4C64-9878-63CB0BFAADCE}" presName="rootText" presStyleLbl="node4" presStyleIdx="8" presStyleCnt="15" custScaleX="183160" custScaleY="147419" custLinFactX="31784" custLinFactY="-34784" custLinFactNeighborX="100000" custLinFactNeighborY="-100000">
        <dgm:presLayoutVars>
          <dgm:chPref val="3"/>
        </dgm:presLayoutVars>
      </dgm:prSet>
      <dgm:spPr/>
      <dgm:t>
        <a:bodyPr/>
        <a:lstStyle/>
        <a:p>
          <a:endParaRPr lang="ru-RU"/>
        </a:p>
      </dgm:t>
    </dgm:pt>
    <dgm:pt modelId="{4138E240-EA13-4B98-AD4E-F1CC729221C8}" type="pres">
      <dgm:prSet presAssocID="{B02CF680-3569-4C64-9878-63CB0BFAADCE}" presName="rootConnector" presStyleLbl="node4" presStyleIdx="8" presStyleCnt="15"/>
      <dgm:spPr/>
      <dgm:t>
        <a:bodyPr/>
        <a:lstStyle/>
        <a:p>
          <a:endParaRPr lang="ru-RU"/>
        </a:p>
      </dgm:t>
    </dgm:pt>
    <dgm:pt modelId="{B5FFA804-07E5-4B71-B056-387F82D7C7D5}" type="pres">
      <dgm:prSet presAssocID="{B02CF680-3569-4C64-9878-63CB0BFAADCE}" presName="hierChild4" presStyleCnt="0"/>
      <dgm:spPr/>
    </dgm:pt>
    <dgm:pt modelId="{FFF2E90C-18C5-47CA-92E7-C9BBE1A3C85B}" type="pres">
      <dgm:prSet presAssocID="{B02CF680-3569-4C64-9878-63CB0BFAADCE}" presName="hierChild5" presStyleCnt="0"/>
      <dgm:spPr/>
    </dgm:pt>
    <dgm:pt modelId="{4702CBD2-43DC-4E87-A8E4-9A56817984E0}" type="pres">
      <dgm:prSet presAssocID="{A64F60E7-9382-440E-9498-D85FFEAED390}" presName="Name50" presStyleLbl="parChTrans1D4" presStyleIdx="9" presStyleCnt="15"/>
      <dgm:spPr/>
      <dgm:t>
        <a:bodyPr/>
        <a:lstStyle/>
        <a:p>
          <a:endParaRPr lang="ru-RU"/>
        </a:p>
      </dgm:t>
    </dgm:pt>
    <dgm:pt modelId="{6914E1E8-6CAE-4B56-B99C-0A64717D1CA9}" type="pres">
      <dgm:prSet presAssocID="{A6DA6A0E-A384-4EC3-BC21-0D9E41B238AC}" presName="hierRoot2" presStyleCnt="0">
        <dgm:presLayoutVars>
          <dgm:hierBranch val="r"/>
        </dgm:presLayoutVars>
      </dgm:prSet>
      <dgm:spPr/>
    </dgm:pt>
    <dgm:pt modelId="{E8DB4CB1-3BA9-47B5-A697-C8C1EFB145EB}" type="pres">
      <dgm:prSet presAssocID="{A6DA6A0E-A384-4EC3-BC21-0D9E41B238AC}" presName="rootComposite" presStyleCnt="0"/>
      <dgm:spPr/>
    </dgm:pt>
    <dgm:pt modelId="{5821CD78-AA7C-473C-B6E5-F556B479451F}" type="pres">
      <dgm:prSet presAssocID="{A6DA6A0E-A384-4EC3-BC21-0D9E41B238AC}" presName="rootText" presStyleLbl="node4" presStyleIdx="9" presStyleCnt="15" custScaleX="189234" custScaleY="159933" custLinFactX="212355" custLinFactY="-100000" custLinFactNeighborX="300000" custLinFactNeighborY="-133927">
        <dgm:presLayoutVars>
          <dgm:chPref val="3"/>
        </dgm:presLayoutVars>
      </dgm:prSet>
      <dgm:spPr/>
      <dgm:t>
        <a:bodyPr/>
        <a:lstStyle/>
        <a:p>
          <a:endParaRPr lang="ru-RU"/>
        </a:p>
      </dgm:t>
    </dgm:pt>
    <dgm:pt modelId="{278BC20C-325F-4C0F-8CBA-7E6AB0DFC32A}" type="pres">
      <dgm:prSet presAssocID="{A6DA6A0E-A384-4EC3-BC21-0D9E41B238AC}" presName="rootConnector" presStyleLbl="node4" presStyleIdx="9" presStyleCnt="15"/>
      <dgm:spPr/>
      <dgm:t>
        <a:bodyPr/>
        <a:lstStyle/>
        <a:p>
          <a:endParaRPr lang="ru-RU"/>
        </a:p>
      </dgm:t>
    </dgm:pt>
    <dgm:pt modelId="{F3A9F762-C2EC-4AA5-A708-6EFD9A6DF896}" type="pres">
      <dgm:prSet presAssocID="{A6DA6A0E-A384-4EC3-BC21-0D9E41B238AC}" presName="hierChild4" presStyleCnt="0"/>
      <dgm:spPr/>
    </dgm:pt>
    <dgm:pt modelId="{14C72598-D371-429A-BFBB-30FBDE4B5116}" type="pres">
      <dgm:prSet presAssocID="{A6DA6A0E-A384-4EC3-BC21-0D9E41B238AC}" presName="hierChild5" presStyleCnt="0"/>
      <dgm:spPr/>
    </dgm:pt>
    <dgm:pt modelId="{497D649A-A10B-4108-90BD-ED08FA341578}" type="pres">
      <dgm:prSet presAssocID="{19CFE763-B11F-4464-96A5-88F066FF5BAD}" presName="Name50" presStyleLbl="parChTrans1D4" presStyleIdx="10" presStyleCnt="15"/>
      <dgm:spPr/>
      <dgm:t>
        <a:bodyPr/>
        <a:lstStyle/>
        <a:p>
          <a:endParaRPr lang="ru-RU"/>
        </a:p>
      </dgm:t>
    </dgm:pt>
    <dgm:pt modelId="{3D7C1770-F01E-440E-BAB9-9FAD8A75D058}" type="pres">
      <dgm:prSet presAssocID="{17E4CBA7-D61A-4577-9EA1-294D80FF3C5F}" presName="hierRoot2" presStyleCnt="0">
        <dgm:presLayoutVars>
          <dgm:hierBranch val="r"/>
        </dgm:presLayoutVars>
      </dgm:prSet>
      <dgm:spPr/>
    </dgm:pt>
    <dgm:pt modelId="{71083051-5033-4C19-9201-E671394165B4}" type="pres">
      <dgm:prSet presAssocID="{17E4CBA7-D61A-4577-9EA1-294D80FF3C5F}" presName="rootComposite" presStyleCnt="0"/>
      <dgm:spPr/>
    </dgm:pt>
    <dgm:pt modelId="{CFEED99B-6633-4EC2-9AB4-960E16C63552}" type="pres">
      <dgm:prSet presAssocID="{17E4CBA7-D61A-4577-9EA1-294D80FF3C5F}" presName="rootText" presStyleLbl="node4" presStyleIdx="10" presStyleCnt="15" custScaleX="169714" custScaleY="199684" custLinFactX="36858" custLinFactY="-100000" custLinFactNeighborX="100000" custLinFactNeighborY="-112507">
        <dgm:presLayoutVars>
          <dgm:chPref val="3"/>
        </dgm:presLayoutVars>
      </dgm:prSet>
      <dgm:spPr/>
      <dgm:t>
        <a:bodyPr/>
        <a:lstStyle/>
        <a:p>
          <a:endParaRPr lang="ru-RU"/>
        </a:p>
      </dgm:t>
    </dgm:pt>
    <dgm:pt modelId="{6D393852-F6CA-4606-918C-8FE79FB73580}" type="pres">
      <dgm:prSet presAssocID="{17E4CBA7-D61A-4577-9EA1-294D80FF3C5F}" presName="rootConnector" presStyleLbl="node4" presStyleIdx="10" presStyleCnt="15"/>
      <dgm:spPr/>
      <dgm:t>
        <a:bodyPr/>
        <a:lstStyle/>
        <a:p>
          <a:endParaRPr lang="ru-RU"/>
        </a:p>
      </dgm:t>
    </dgm:pt>
    <dgm:pt modelId="{389D0E6C-9860-4AF9-BBA7-97A9D99929C5}" type="pres">
      <dgm:prSet presAssocID="{17E4CBA7-D61A-4577-9EA1-294D80FF3C5F}" presName="hierChild4" presStyleCnt="0"/>
      <dgm:spPr/>
    </dgm:pt>
    <dgm:pt modelId="{7306639C-0F1C-4FD3-B277-D1C5C0186C53}" type="pres">
      <dgm:prSet presAssocID="{17E4CBA7-D61A-4577-9EA1-294D80FF3C5F}" presName="hierChild5" presStyleCnt="0"/>
      <dgm:spPr/>
    </dgm:pt>
    <dgm:pt modelId="{C056C179-BAA3-4009-90E0-FACDAA813536}" type="pres">
      <dgm:prSet presAssocID="{7717968B-5816-4A25-B196-A6755F3A14EE}" presName="Name50" presStyleLbl="parChTrans1D4" presStyleIdx="11" presStyleCnt="15"/>
      <dgm:spPr/>
      <dgm:t>
        <a:bodyPr/>
        <a:lstStyle/>
        <a:p>
          <a:endParaRPr lang="ru-RU"/>
        </a:p>
      </dgm:t>
    </dgm:pt>
    <dgm:pt modelId="{7E5F2D2E-31CF-4FA9-B048-E7DC3886B947}" type="pres">
      <dgm:prSet presAssocID="{FA28265E-D37B-4BB7-A678-A495C58A48B4}" presName="hierRoot2" presStyleCnt="0">
        <dgm:presLayoutVars>
          <dgm:hierBranch val="r"/>
        </dgm:presLayoutVars>
      </dgm:prSet>
      <dgm:spPr/>
    </dgm:pt>
    <dgm:pt modelId="{884E67C5-DC8D-4DE4-805C-2F54D77ED514}" type="pres">
      <dgm:prSet presAssocID="{FA28265E-D37B-4BB7-A678-A495C58A48B4}" presName="rootComposite" presStyleCnt="0"/>
      <dgm:spPr/>
    </dgm:pt>
    <dgm:pt modelId="{BF340C1B-5037-42BA-A3BA-84E6315A96FF}" type="pres">
      <dgm:prSet presAssocID="{FA28265E-D37B-4BB7-A678-A495C58A48B4}" presName="rootText" presStyleLbl="node4" presStyleIdx="11" presStyleCnt="15" custScaleX="189904" custScaleY="159935" custLinFactX="227858" custLinFactY="-100000" custLinFactNeighborX="300000" custLinFactNeighborY="-143459">
        <dgm:presLayoutVars>
          <dgm:chPref val="3"/>
        </dgm:presLayoutVars>
      </dgm:prSet>
      <dgm:spPr/>
      <dgm:t>
        <a:bodyPr/>
        <a:lstStyle/>
        <a:p>
          <a:endParaRPr lang="ru-RU"/>
        </a:p>
      </dgm:t>
    </dgm:pt>
    <dgm:pt modelId="{53E5234C-5A21-4506-A79D-0507A05901BA}" type="pres">
      <dgm:prSet presAssocID="{FA28265E-D37B-4BB7-A678-A495C58A48B4}" presName="rootConnector" presStyleLbl="node4" presStyleIdx="11" presStyleCnt="15"/>
      <dgm:spPr/>
      <dgm:t>
        <a:bodyPr/>
        <a:lstStyle/>
        <a:p>
          <a:endParaRPr lang="ru-RU"/>
        </a:p>
      </dgm:t>
    </dgm:pt>
    <dgm:pt modelId="{304D7DD4-3351-4B70-B2D2-3AF5CE1C8073}" type="pres">
      <dgm:prSet presAssocID="{FA28265E-D37B-4BB7-A678-A495C58A48B4}" presName="hierChild4" presStyleCnt="0"/>
      <dgm:spPr/>
    </dgm:pt>
    <dgm:pt modelId="{8CE70621-5935-44B3-90E9-BEF55BCDAFFE}" type="pres">
      <dgm:prSet presAssocID="{FA28265E-D37B-4BB7-A678-A495C58A48B4}" presName="hierChild5" presStyleCnt="0"/>
      <dgm:spPr/>
    </dgm:pt>
    <dgm:pt modelId="{1AAD6203-A105-4BEF-81D8-A84012205164}" type="pres">
      <dgm:prSet presAssocID="{D8B61944-1C0C-40E1-91C2-27C1A4FD3EF2}" presName="Name50" presStyleLbl="parChTrans1D4" presStyleIdx="12" presStyleCnt="15"/>
      <dgm:spPr/>
      <dgm:t>
        <a:bodyPr/>
        <a:lstStyle/>
        <a:p>
          <a:endParaRPr lang="ru-RU"/>
        </a:p>
      </dgm:t>
    </dgm:pt>
    <dgm:pt modelId="{3F8612E8-FC86-4F94-9B30-E1EF98771E44}" type="pres">
      <dgm:prSet presAssocID="{6682D80D-1CDD-4D58-AF0D-1AF7CD2E58FE}" presName="hierRoot2" presStyleCnt="0">
        <dgm:presLayoutVars>
          <dgm:hierBranch val="r"/>
        </dgm:presLayoutVars>
      </dgm:prSet>
      <dgm:spPr/>
    </dgm:pt>
    <dgm:pt modelId="{9AAFF442-F929-49E3-A3F5-BF331E66D632}" type="pres">
      <dgm:prSet presAssocID="{6682D80D-1CDD-4D58-AF0D-1AF7CD2E58FE}" presName="rootComposite" presStyleCnt="0"/>
      <dgm:spPr/>
    </dgm:pt>
    <dgm:pt modelId="{7A485380-6757-4C80-9DC6-3B9552F60A22}" type="pres">
      <dgm:prSet presAssocID="{6682D80D-1CDD-4D58-AF0D-1AF7CD2E58FE}" presName="rootText" presStyleLbl="node4" presStyleIdx="12" presStyleCnt="15" custScaleX="199011" custScaleY="199683" custLinFactX="31784" custLinFactY="-60613" custLinFactNeighborX="100000" custLinFactNeighborY="-100000">
        <dgm:presLayoutVars>
          <dgm:chPref val="3"/>
        </dgm:presLayoutVars>
      </dgm:prSet>
      <dgm:spPr/>
      <dgm:t>
        <a:bodyPr/>
        <a:lstStyle/>
        <a:p>
          <a:endParaRPr lang="ru-RU"/>
        </a:p>
      </dgm:t>
    </dgm:pt>
    <dgm:pt modelId="{1658070C-3437-4D4B-B1A8-9947B67C3335}" type="pres">
      <dgm:prSet presAssocID="{6682D80D-1CDD-4D58-AF0D-1AF7CD2E58FE}" presName="rootConnector" presStyleLbl="node4" presStyleIdx="12" presStyleCnt="15"/>
      <dgm:spPr/>
      <dgm:t>
        <a:bodyPr/>
        <a:lstStyle/>
        <a:p>
          <a:endParaRPr lang="ru-RU"/>
        </a:p>
      </dgm:t>
    </dgm:pt>
    <dgm:pt modelId="{9604F1C6-0C2B-4C2D-807A-8742012B597D}" type="pres">
      <dgm:prSet presAssocID="{6682D80D-1CDD-4D58-AF0D-1AF7CD2E58FE}" presName="hierChild4" presStyleCnt="0"/>
      <dgm:spPr/>
    </dgm:pt>
    <dgm:pt modelId="{D9C101C5-0AE1-4AAD-9D39-D839BA76BF6E}" type="pres">
      <dgm:prSet presAssocID="{6682D80D-1CDD-4D58-AF0D-1AF7CD2E58FE}" presName="hierChild5" presStyleCnt="0"/>
      <dgm:spPr/>
    </dgm:pt>
    <dgm:pt modelId="{B8BB9310-44FF-4565-A8DD-CC11A23A2A64}" type="pres">
      <dgm:prSet presAssocID="{15AA656A-FE0B-4B00-854A-12389E6F9E68}" presName="Name50" presStyleLbl="parChTrans1D4" presStyleIdx="13" presStyleCnt="15"/>
      <dgm:spPr/>
      <dgm:t>
        <a:bodyPr/>
        <a:lstStyle/>
        <a:p>
          <a:endParaRPr lang="ru-RU"/>
        </a:p>
      </dgm:t>
    </dgm:pt>
    <dgm:pt modelId="{DAE572E5-60AB-48D6-89B6-F5910FF43A07}" type="pres">
      <dgm:prSet presAssocID="{D06ED891-8D75-421A-847D-DA857E49B365}" presName="hierRoot2" presStyleCnt="0">
        <dgm:presLayoutVars>
          <dgm:hierBranch val="r"/>
        </dgm:presLayoutVars>
      </dgm:prSet>
      <dgm:spPr/>
    </dgm:pt>
    <dgm:pt modelId="{EE7F3EC1-D545-4EF8-9E4E-D59BBFA5D5FE}" type="pres">
      <dgm:prSet presAssocID="{D06ED891-8D75-421A-847D-DA857E49B365}" presName="rootComposite" presStyleCnt="0"/>
      <dgm:spPr/>
    </dgm:pt>
    <dgm:pt modelId="{25CF6704-0342-4908-A51D-3954FBDFC3A7}" type="pres">
      <dgm:prSet presAssocID="{D06ED891-8D75-421A-847D-DA857E49B365}" presName="rootText" presStyleLbl="node4" presStyleIdx="13" presStyleCnt="15" custScaleX="169714" custScaleY="159936" custLinFactX="227858" custLinFactY="-100000" custLinFactNeighborX="300000" custLinFactNeighborY="-152992">
        <dgm:presLayoutVars>
          <dgm:chPref val="3"/>
        </dgm:presLayoutVars>
      </dgm:prSet>
      <dgm:spPr/>
      <dgm:t>
        <a:bodyPr/>
        <a:lstStyle/>
        <a:p>
          <a:endParaRPr lang="ru-RU"/>
        </a:p>
      </dgm:t>
    </dgm:pt>
    <dgm:pt modelId="{85D18CE2-75E0-4D66-AD7C-E1E0C4503389}" type="pres">
      <dgm:prSet presAssocID="{D06ED891-8D75-421A-847D-DA857E49B365}" presName="rootConnector" presStyleLbl="node4" presStyleIdx="13" presStyleCnt="15"/>
      <dgm:spPr/>
      <dgm:t>
        <a:bodyPr/>
        <a:lstStyle/>
        <a:p>
          <a:endParaRPr lang="ru-RU"/>
        </a:p>
      </dgm:t>
    </dgm:pt>
    <dgm:pt modelId="{917E9B12-F0D6-46B2-A7AD-B8D67FEF7EBB}" type="pres">
      <dgm:prSet presAssocID="{D06ED891-8D75-421A-847D-DA857E49B365}" presName="hierChild4" presStyleCnt="0"/>
      <dgm:spPr/>
    </dgm:pt>
    <dgm:pt modelId="{14DA052F-D97C-4784-9D23-21CA220D96C2}" type="pres">
      <dgm:prSet presAssocID="{D06ED891-8D75-421A-847D-DA857E49B365}" presName="hierChild5" presStyleCnt="0"/>
      <dgm:spPr/>
    </dgm:pt>
    <dgm:pt modelId="{42A37789-AC76-4530-BC7D-C5517456BF6D}" type="pres">
      <dgm:prSet presAssocID="{3808E70E-1D02-4167-9676-E1420CDACEFA}" presName="Name50" presStyleLbl="parChTrans1D4" presStyleIdx="14" presStyleCnt="15"/>
      <dgm:spPr/>
      <dgm:t>
        <a:bodyPr/>
        <a:lstStyle/>
        <a:p>
          <a:endParaRPr lang="ru-RU"/>
        </a:p>
      </dgm:t>
    </dgm:pt>
    <dgm:pt modelId="{ED361596-F4B5-42E5-8E9A-5271859475B8}" type="pres">
      <dgm:prSet presAssocID="{F18586BA-A1BD-4984-9578-D9432181325F}" presName="hierRoot2" presStyleCnt="0">
        <dgm:presLayoutVars>
          <dgm:hierBranch val="r"/>
        </dgm:presLayoutVars>
      </dgm:prSet>
      <dgm:spPr/>
    </dgm:pt>
    <dgm:pt modelId="{2F70BD11-B6BE-449E-9B42-212E9B08E5CE}" type="pres">
      <dgm:prSet presAssocID="{F18586BA-A1BD-4984-9578-D9432181325F}" presName="rootComposite" presStyleCnt="0"/>
      <dgm:spPr/>
    </dgm:pt>
    <dgm:pt modelId="{38C53912-66B9-4818-A0E5-F6213CE91DC4}" type="pres">
      <dgm:prSet presAssocID="{F18586BA-A1BD-4984-9578-D9432181325F}" presName="rootText" presStyleLbl="node4" presStyleIdx="14" presStyleCnt="15" custScaleX="159938" custScaleY="159936" custLinFactX="51657" custLinFactY="-54709" custLinFactNeighborX="100000" custLinFactNeighborY="-100000">
        <dgm:presLayoutVars>
          <dgm:chPref val="3"/>
        </dgm:presLayoutVars>
      </dgm:prSet>
      <dgm:spPr/>
      <dgm:t>
        <a:bodyPr/>
        <a:lstStyle/>
        <a:p>
          <a:endParaRPr lang="ru-RU"/>
        </a:p>
      </dgm:t>
    </dgm:pt>
    <dgm:pt modelId="{6C7FEB9B-47BA-4666-B65E-10A935606357}" type="pres">
      <dgm:prSet presAssocID="{F18586BA-A1BD-4984-9578-D9432181325F}" presName="rootConnector" presStyleLbl="node4" presStyleIdx="14" presStyleCnt="15"/>
      <dgm:spPr/>
      <dgm:t>
        <a:bodyPr/>
        <a:lstStyle/>
        <a:p>
          <a:endParaRPr lang="ru-RU"/>
        </a:p>
      </dgm:t>
    </dgm:pt>
    <dgm:pt modelId="{A08F384E-7E59-412B-B477-801C30898CE4}" type="pres">
      <dgm:prSet presAssocID="{F18586BA-A1BD-4984-9578-D9432181325F}" presName="hierChild4" presStyleCnt="0"/>
      <dgm:spPr/>
    </dgm:pt>
    <dgm:pt modelId="{74A4D799-D2E4-473B-86AA-0D5D4B8AEAAF}" type="pres">
      <dgm:prSet presAssocID="{F18586BA-A1BD-4984-9578-D9432181325F}" presName="hierChild5" presStyleCnt="0"/>
      <dgm:spPr/>
    </dgm:pt>
    <dgm:pt modelId="{AE9D21D0-BF7D-4CA3-82D9-3575BCF1E341}" type="pres">
      <dgm:prSet presAssocID="{42A5EBBE-98CF-4C90-99BA-D9C6589780D0}" presName="hierChild5" presStyleCnt="0"/>
      <dgm:spPr/>
    </dgm:pt>
    <dgm:pt modelId="{9E0455CE-9296-4232-B90F-E8B5EFD6ACAD}" type="pres">
      <dgm:prSet presAssocID="{4B8288DA-9F96-464E-8B05-50B0B13FB6D2}" presName="hierChild5" presStyleCnt="0"/>
      <dgm:spPr/>
    </dgm:pt>
    <dgm:pt modelId="{030D9148-C823-4D41-97C7-9C241C071CED}" type="pres">
      <dgm:prSet presAssocID="{A0E5F7DF-9BD5-49C5-BDB3-5E094600E6B9}" presName="hierChild3" presStyleCnt="0"/>
      <dgm:spPr/>
    </dgm:pt>
  </dgm:ptLst>
  <dgm:cxnLst>
    <dgm:cxn modelId="{BB9C9121-8833-4B00-A296-CF44346F83D0}" type="presOf" srcId="{7717968B-5816-4A25-B196-A6755F3A14EE}" destId="{C056C179-BAA3-4009-90E0-FACDAA813536}" srcOrd="0" destOrd="0" presId="urn:microsoft.com/office/officeart/2005/8/layout/orgChart1"/>
    <dgm:cxn modelId="{32F33330-148E-413C-A7C6-B8C91F722C29}" type="presOf" srcId="{D8B61944-1C0C-40E1-91C2-27C1A4FD3EF2}" destId="{1AAD6203-A105-4BEF-81D8-A84012205164}" srcOrd="0" destOrd="0" presId="urn:microsoft.com/office/officeart/2005/8/layout/orgChart1"/>
    <dgm:cxn modelId="{419DA59E-2161-4960-A4C4-C6C52DCFCC1C}" type="presOf" srcId="{B02CF680-3569-4C64-9878-63CB0BFAADCE}" destId="{6A3E97EE-F515-4170-A22B-31B9518919FA}" srcOrd="0" destOrd="0" presId="urn:microsoft.com/office/officeart/2005/8/layout/orgChart1"/>
    <dgm:cxn modelId="{D3900A4E-37AC-41A4-A2C6-66A750D8EA63}" type="presOf" srcId="{BDABEDD3-7239-4D36-9E79-68B527416089}" destId="{F2164C7A-281D-42AE-964C-5614A5934433}" srcOrd="0" destOrd="0" presId="urn:microsoft.com/office/officeart/2005/8/layout/orgChart1"/>
    <dgm:cxn modelId="{A9319C2C-4A51-45E4-9458-F02A3E8596AF}" type="presOf" srcId="{6F2EE7FD-CA1E-4671-B792-09AE04BA7426}" destId="{1AEE5B19-4FBF-41A4-A3DF-6BE74BBFB7BD}" srcOrd="0" destOrd="0" presId="urn:microsoft.com/office/officeart/2005/8/layout/orgChart1"/>
    <dgm:cxn modelId="{C9C88670-CB49-40CD-B9D2-116C380A25CD}" type="presOf" srcId="{99F82D63-0C71-4687-8400-F67C758B6D7A}" destId="{29BD9AAA-AB55-4CF6-AEC4-6A2D555BAE42}" srcOrd="0" destOrd="0" presId="urn:microsoft.com/office/officeart/2005/8/layout/orgChart1"/>
    <dgm:cxn modelId="{2BAC36F0-1EA8-4534-BDC3-5FB76F49CB0E}" type="presOf" srcId="{97DCC325-AEEF-4157-A6FD-50B7B4BE5C27}" destId="{43AFA02B-81FD-4DEA-A0C6-EBFDA282A09C}" srcOrd="1" destOrd="0" presId="urn:microsoft.com/office/officeart/2005/8/layout/orgChart1"/>
    <dgm:cxn modelId="{B23C7AC2-44FB-44BA-B68E-C19B46627C06}" type="presOf" srcId="{A11E7A48-8FB5-47E8-A1DD-2C2BA3AAC0A8}" destId="{C0EAC773-ADA7-493C-9D6D-BA5090EF7801}" srcOrd="1" destOrd="0" presId="urn:microsoft.com/office/officeart/2005/8/layout/orgChart1"/>
    <dgm:cxn modelId="{C6E15F30-5AFE-44CE-83E7-ED8EFED1D6BE}" srcId="{42A5EBBE-98CF-4C90-99BA-D9C6589780D0}" destId="{D06ED891-8D75-421A-847D-DA857E49B365}" srcOrd="5" destOrd="0" parTransId="{15AA656A-FE0B-4B00-854A-12389E6F9E68}" sibTransId="{727E266F-4457-4610-BF68-FCBFE74ED60F}"/>
    <dgm:cxn modelId="{70228F87-4420-45FD-9AA9-383A80D4A68D}" type="presOf" srcId="{A0E5F7DF-9BD5-49C5-BDB3-5E094600E6B9}" destId="{8169B963-28C2-4B64-B32E-A957A09EAA6E}" srcOrd="1" destOrd="0" presId="urn:microsoft.com/office/officeart/2005/8/layout/orgChart1"/>
    <dgm:cxn modelId="{00FE3638-FABD-4B2A-B67D-DFA944DDF026}" srcId="{97DCC325-AEEF-4157-A6FD-50B7B4BE5C27}" destId="{15BB8AFD-BDC8-4DB8-BFAD-2B7F48C04104}" srcOrd="1" destOrd="0" parTransId="{6F2EE7FD-CA1E-4671-B792-09AE04BA7426}" sibTransId="{E4B4FA7F-7FE5-4CF2-98F3-A1F1FB274AF8}"/>
    <dgm:cxn modelId="{52E5903D-A943-43EA-A037-A381D432E3FD}" srcId="{97DCC325-AEEF-4157-A6FD-50B7B4BE5C27}" destId="{2BE5C959-4CFE-43B5-B18D-5D1570053BE2}" srcOrd="0" destOrd="0" parTransId="{D4AA24B9-AD14-42D1-BB47-0A3264A1A3BC}" sibTransId="{D2F30626-167F-4164-BBA1-82AB97A47C6B}"/>
    <dgm:cxn modelId="{EF64D0C2-A88F-4EBB-A105-522EC2DB57BE}" type="presOf" srcId="{3808E70E-1D02-4167-9676-E1420CDACEFA}" destId="{42A37789-AC76-4530-BC7D-C5517456BF6D}" srcOrd="0" destOrd="0" presId="urn:microsoft.com/office/officeart/2005/8/layout/orgChart1"/>
    <dgm:cxn modelId="{A944DAE2-E656-4F97-9DF6-0ACC47B0B701}" type="presOf" srcId="{5D49EA35-22DC-4991-9B7D-A7DFB98DDA8C}" destId="{3AB7EA17-3110-4B9E-B412-F78742859491}" srcOrd="0" destOrd="0" presId="urn:microsoft.com/office/officeart/2005/8/layout/orgChart1"/>
    <dgm:cxn modelId="{DC32BA48-5C29-4099-8121-1601687E8190}" type="presOf" srcId="{9A350612-BC97-41F9-953D-5DA26634225D}" destId="{D62E2412-C23E-46AB-8D66-A955D18F360C}" srcOrd="1" destOrd="0" presId="urn:microsoft.com/office/officeart/2005/8/layout/orgChart1"/>
    <dgm:cxn modelId="{7D127743-F5C7-4E1A-ABAC-C61B5EA6D3F0}" type="presOf" srcId="{9A350612-BC97-41F9-953D-5DA26634225D}" destId="{6F1B7E57-EE3B-478E-BC21-7DA0050205C9}" srcOrd="0" destOrd="0" presId="urn:microsoft.com/office/officeart/2005/8/layout/orgChart1"/>
    <dgm:cxn modelId="{E9A503D7-6574-4138-BF17-BFD28FB26D73}" type="presOf" srcId="{3DB41015-CC9F-4E36-869F-23D0EB5DA235}" destId="{A829B77A-C1A3-46E7-A579-7C6418B780F9}" srcOrd="0" destOrd="0" presId="urn:microsoft.com/office/officeart/2005/8/layout/orgChart1"/>
    <dgm:cxn modelId="{8E941F66-04C3-4B57-9C73-7D096C12CFFB}" type="presOf" srcId="{2BE5C959-4CFE-43B5-B18D-5D1570053BE2}" destId="{D35C089A-CA8A-4FD0-B493-279A3BEAB735}" srcOrd="1" destOrd="0" presId="urn:microsoft.com/office/officeart/2005/8/layout/orgChart1"/>
    <dgm:cxn modelId="{D8FC98F7-FC31-4FC4-8EEE-62AACFC6D056}" type="presOf" srcId="{0DF2D3C9-E7A1-454D-8510-1AE315CC820D}" destId="{655610AA-6847-4937-9CCF-2CE859098CA0}" srcOrd="0" destOrd="0" presId="urn:microsoft.com/office/officeart/2005/8/layout/orgChart1"/>
    <dgm:cxn modelId="{3B0B0878-370F-4BE0-BEA7-C61E4CD1B143}" type="presOf" srcId="{F18586BA-A1BD-4984-9578-D9432181325F}" destId="{6C7FEB9B-47BA-4666-B65E-10A935606357}" srcOrd="1" destOrd="0" presId="urn:microsoft.com/office/officeart/2005/8/layout/orgChart1"/>
    <dgm:cxn modelId="{8B8D7CBE-2128-47A8-B510-165BAEA34E83}" srcId="{9538CC2F-6B93-4B56-BB2F-52E12947580F}" destId="{4AC4F38D-E862-4253-B23D-C7DB29C846E2}" srcOrd="3" destOrd="0" parTransId="{18FC336A-9CB2-411B-AFE3-3A19B645BD9D}" sibTransId="{DF7833D5-3C42-4790-BED7-3B4D828FDA76}"/>
    <dgm:cxn modelId="{8384D38B-7CC4-4D7A-8972-CBB001352371}" type="presOf" srcId="{4B8288DA-9F96-464E-8B05-50B0B13FB6D2}" destId="{76F0E46D-8434-403B-876F-15CA99B77581}" srcOrd="1" destOrd="0" presId="urn:microsoft.com/office/officeart/2005/8/layout/orgChart1"/>
    <dgm:cxn modelId="{25EE3654-C431-4F24-A9E0-9E1F03A104F5}" type="presOf" srcId="{A66FBDDC-A987-4068-A135-18A8933EBEDF}" destId="{4F2F316B-7D5A-4D20-97AB-F6387B6AA5F1}" srcOrd="1" destOrd="0" presId="urn:microsoft.com/office/officeart/2005/8/layout/orgChart1"/>
    <dgm:cxn modelId="{C053F24B-7C24-4816-9968-369DD5665B4C}" type="presOf" srcId="{D88D8FC1-2CE7-453D-90B4-71B819429927}" destId="{98798E54-8074-4569-941F-AF6D1A6A1E42}" srcOrd="0" destOrd="0" presId="urn:microsoft.com/office/officeart/2005/8/layout/orgChart1"/>
    <dgm:cxn modelId="{C302CB17-FCC6-4C73-8DBB-2DB96FDB1D14}" type="presOf" srcId="{15BB8AFD-BDC8-4DB8-BFAD-2B7F48C04104}" destId="{010A5669-F14B-487F-A698-093C159FDBE1}" srcOrd="1" destOrd="0" presId="urn:microsoft.com/office/officeart/2005/8/layout/orgChart1"/>
    <dgm:cxn modelId="{9DDC3550-2CAF-4551-AC66-06977A13CE84}" type="presOf" srcId="{4B8288DA-9F96-464E-8B05-50B0B13FB6D2}" destId="{A16E7A9C-D189-45E4-B29F-50C5BD9B323C}" srcOrd="0" destOrd="0" presId="urn:microsoft.com/office/officeart/2005/8/layout/orgChart1"/>
    <dgm:cxn modelId="{ECA1824A-2853-414D-A1F1-681ADFF21A6C}" type="presOf" srcId="{D06ED891-8D75-421A-847D-DA857E49B365}" destId="{25CF6704-0342-4908-A51D-3954FBDFC3A7}" srcOrd="0" destOrd="0" presId="urn:microsoft.com/office/officeart/2005/8/layout/orgChart1"/>
    <dgm:cxn modelId="{674B0022-6D44-4638-8F7B-A7D1A1DD0DBB}" type="presOf" srcId="{3A1D7949-4CE6-4E9E-8327-A4C9A00A78F4}" destId="{C65BD2AF-5614-494B-A17B-2FE460E28649}" srcOrd="0" destOrd="0" presId="urn:microsoft.com/office/officeart/2005/8/layout/orgChart1"/>
    <dgm:cxn modelId="{F57F4A71-01D4-4D4A-A465-0593FDA7F2B3}" type="presOf" srcId="{9538CC2F-6B93-4B56-BB2F-52E12947580F}" destId="{D14D8414-9271-4658-8650-BA6C96D4C83B}" srcOrd="0" destOrd="0" presId="urn:microsoft.com/office/officeart/2005/8/layout/orgChart1"/>
    <dgm:cxn modelId="{6609F22E-9003-4B74-B61E-40DC0E7C718E}" type="presOf" srcId="{A66FBDDC-A987-4068-A135-18A8933EBEDF}" destId="{A726C1F1-5791-4929-8645-568EEED10770}" srcOrd="0" destOrd="0" presId="urn:microsoft.com/office/officeart/2005/8/layout/orgChart1"/>
    <dgm:cxn modelId="{2C452CAD-7B3B-4D6A-88E0-28BDFC767B9B}" type="presOf" srcId="{A64F60E7-9382-440E-9498-D85FFEAED390}" destId="{4702CBD2-43DC-4E87-A8E4-9A56817984E0}" srcOrd="0" destOrd="0" presId="urn:microsoft.com/office/officeart/2005/8/layout/orgChart1"/>
    <dgm:cxn modelId="{67919E94-0A6C-4C8B-A433-B3BB5F43C5A0}" srcId="{9538CC2F-6B93-4B56-BB2F-52E12947580F}" destId="{97DCC325-AEEF-4157-A6FD-50B7B4BE5C27}" srcOrd="2" destOrd="0" parTransId="{D88D8FC1-2CE7-453D-90B4-71B819429927}" sibTransId="{A64D9E78-D2A0-4FBB-9FC5-E93294448DEA}"/>
    <dgm:cxn modelId="{B1ED9FF5-3970-41C9-A603-CBE381D49F9A}" type="presOf" srcId="{6682D80D-1CDD-4D58-AF0D-1AF7CD2E58FE}" destId="{1658070C-3437-4D4B-B1A8-9947B67C3335}" srcOrd="1" destOrd="0" presId="urn:microsoft.com/office/officeart/2005/8/layout/orgChart1"/>
    <dgm:cxn modelId="{6D7A6F34-64A5-48C7-A457-361E193FC6A5}" type="presOf" srcId="{2BE5C959-4CFE-43B5-B18D-5D1570053BE2}" destId="{8B62E1BF-405C-42BD-A7D5-7577EEBB8AC3}" srcOrd="0" destOrd="0" presId="urn:microsoft.com/office/officeart/2005/8/layout/orgChart1"/>
    <dgm:cxn modelId="{2186375D-5AE9-4C68-888D-6DA278CB184C}" type="presOf" srcId="{4AC4F38D-E862-4253-B23D-C7DB29C846E2}" destId="{CAE62649-08FB-49C7-92B4-A5C692B9C1A0}" srcOrd="0" destOrd="0" presId="urn:microsoft.com/office/officeart/2005/8/layout/orgChart1"/>
    <dgm:cxn modelId="{57D27EE1-847C-49D5-8A38-2AF68446C5C6}" type="presOf" srcId="{D06ED891-8D75-421A-847D-DA857E49B365}" destId="{85D18CE2-75E0-4D66-AD7C-E1E0C4503389}" srcOrd="1" destOrd="0" presId="urn:microsoft.com/office/officeart/2005/8/layout/orgChart1"/>
    <dgm:cxn modelId="{1B1D5EFB-53EC-4E45-A6FA-F60DF0D9F8D0}" type="presOf" srcId="{25E13143-E89A-4726-89D4-2B84296FBC11}" destId="{85052493-936A-40D5-9E91-4F733F836F53}" srcOrd="1" destOrd="0" presId="urn:microsoft.com/office/officeart/2005/8/layout/orgChart1"/>
    <dgm:cxn modelId="{C70AB03A-961B-439A-A300-B840A2A4357B}" type="presOf" srcId="{6682D80D-1CDD-4D58-AF0D-1AF7CD2E58FE}" destId="{7A485380-6757-4C80-9DC6-3B9552F60A22}" srcOrd="0" destOrd="0" presId="urn:microsoft.com/office/officeart/2005/8/layout/orgChart1"/>
    <dgm:cxn modelId="{7B6BCBD4-50B8-45F7-B201-D42C791D1945}" type="presOf" srcId="{A6DA6A0E-A384-4EC3-BC21-0D9E41B238AC}" destId="{5821CD78-AA7C-473C-B6E5-F556B479451F}" srcOrd="0" destOrd="0" presId="urn:microsoft.com/office/officeart/2005/8/layout/orgChart1"/>
    <dgm:cxn modelId="{D8282F25-2B5F-4C1D-BC33-45A8D60B0EE5}" srcId="{A0E5F7DF-9BD5-49C5-BDB3-5E094600E6B9}" destId="{4B8288DA-9F96-464E-8B05-50B0B13FB6D2}" srcOrd="1" destOrd="0" parTransId="{3A1D7949-4CE6-4E9E-8327-A4C9A00A78F4}" sibTransId="{077929F1-8883-4808-AB1B-8DC7DD686981}"/>
    <dgm:cxn modelId="{97CE350A-49C2-4F13-9787-5B9A63F77905}" type="presOf" srcId="{15AA656A-FE0B-4B00-854A-12389E6F9E68}" destId="{B8BB9310-44FF-4565-A8DD-CC11A23A2A64}" srcOrd="0" destOrd="0" presId="urn:microsoft.com/office/officeart/2005/8/layout/orgChart1"/>
    <dgm:cxn modelId="{9962D317-EA1A-4376-B7B5-3CCD7F744EA7}" type="presOf" srcId="{42A5EBBE-98CF-4C90-99BA-D9C6589780D0}" destId="{29E88BD3-19A2-410C-8750-31B47BEC13B7}" srcOrd="1" destOrd="0" presId="urn:microsoft.com/office/officeart/2005/8/layout/orgChart1"/>
    <dgm:cxn modelId="{0B94DA76-3B54-4875-97AB-43EBAAC7A7CC}" srcId="{42A5EBBE-98CF-4C90-99BA-D9C6589780D0}" destId="{A6DA6A0E-A384-4EC3-BC21-0D9E41B238AC}" srcOrd="1" destOrd="0" parTransId="{A64F60E7-9382-440E-9498-D85FFEAED390}" sibTransId="{24F45630-A39A-42FA-BCC3-0048914F0875}"/>
    <dgm:cxn modelId="{4C0C1EB1-1BC7-4389-B734-DE4F935406FC}" type="presOf" srcId="{17E4CBA7-D61A-4577-9EA1-294D80FF3C5F}" destId="{6D393852-F6CA-4606-918C-8FE79FB73580}" srcOrd="1" destOrd="0" presId="urn:microsoft.com/office/officeart/2005/8/layout/orgChart1"/>
    <dgm:cxn modelId="{FFED38E9-6E3D-4AFC-96C5-10FA4B876953}" type="presOf" srcId="{A0E5F7DF-9BD5-49C5-BDB3-5E094600E6B9}" destId="{B3737E9B-005B-4838-A075-27F6F7610A6E}" srcOrd="0" destOrd="0" presId="urn:microsoft.com/office/officeart/2005/8/layout/orgChart1"/>
    <dgm:cxn modelId="{F02A7E24-8BFE-479F-9A2A-946FB7D8CC90}" type="presOf" srcId="{2549A2BF-4D67-44F1-A02A-06CF36A9DEC8}" destId="{E61E7C5E-03B1-4350-9007-543D98767BEB}" srcOrd="0" destOrd="0" presId="urn:microsoft.com/office/officeart/2005/8/layout/orgChart1"/>
    <dgm:cxn modelId="{9473059F-FB4F-4F68-9E87-73C63AABA8D2}" type="presOf" srcId="{A11E7A48-8FB5-47E8-A1DD-2C2BA3AAC0A8}" destId="{6DE53A23-0559-42DC-A42E-74AEB43837E7}" srcOrd="0" destOrd="0" presId="urn:microsoft.com/office/officeart/2005/8/layout/orgChart1"/>
    <dgm:cxn modelId="{35AA4752-6F87-4C66-9EE0-5E3890B78F1D}" type="presOf" srcId="{19CFE763-B11F-4464-96A5-88F066FF5BAD}" destId="{497D649A-A10B-4108-90BD-ED08FA341578}" srcOrd="0" destOrd="0" presId="urn:microsoft.com/office/officeart/2005/8/layout/orgChart1"/>
    <dgm:cxn modelId="{C8BD202D-2351-4D3E-8511-722D30733268}" type="presOf" srcId="{F18586BA-A1BD-4984-9578-D9432181325F}" destId="{38C53912-66B9-4818-A0E5-F6213CE91DC4}" srcOrd="0" destOrd="0" presId="urn:microsoft.com/office/officeart/2005/8/layout/orgChart1"/>
    <dgm:cxn modelId="{5F10F60F-4E2A-49DB-B809-759BCC891D8F}" type="presOf" srcId="{25E13143-E89A-4726-89D4-2B84296FBC11}" destId="{F7D24F88-9A3A-45EB-83BE-7DC1303608EC}" srcOrd="0" destOrd="0" presId="urn:microsoft.com/office/officeart/2005/8/layout/orgChart1"/>
    <dgm:cxn modelId="{44655839-7FAD-43CA-84EE-DE0E41BB1701}" srcId="{42A5EBBE-98CF-4C90-99BA-D9C6589780D0}" destId="{6682D80D-1CDD-4D58-AF0D-1AF7CD2E58FE}" srcOrd="4" destOrd="0" parTransId="{D8B61944-1C0C-40E1-91C2-27C1A4FD3EF2}" sibTransId="{B46B290E-B3FE-428C-A708-D95A455F8CFE}"/>
    <dgm:cxn modelId="{D18F4DD6-86DA-46DC-883C-FEAAF1FA8F08}" srcId="{42A5EBBE-98CF-4C90-99BA-D9C6589780D0}" destId="{FA28265E-D37B-4BB7-A678-A495C58A48B4}" srcOrd="3" destOrd="0" parTransId="{7717968B-5816-4A25-B196-A6755F3A14EE}" sibTransId="{E5465275-2BFF-4ECC-8669-9F40CD22A4BD}"/>
    <dgm:cxn modelId="{2183D3C7-08B2-4D64-AF8E-257C333F3C36}" type="presOf" srcId="{FA28265E-D37B-4BB7-A678-A495C58A48B4}" destId="{53E5234C-5A21-4506-A79D-0507A05901BA}" srcOrd="1" destOrd="0" presId="urn:microsoft.com/office/officeart/2005/8/layout/orgChart1"/>
    <dgm:cxn modelId="{B66D2887-0712-419F-9386-5A9EC2C98A85}" type="presOf" srcId="{3FEF8120-9CD7-4291-9F5D-4583FDA723D5}" destId="{CE691F89-3D78-4789-9BAD-1A5B330D2404}" srcOrd="0" destOrd="0" presId="urn:microsoft.com/office/officeart/2005/8/layout/orgChart1"/>
    <dgm:cxn modelId="{403ACE4A-783E-4396-BA7E-A79F65B44BDC}" srcId="{42A5EBBE-98CF-4C90-99BA-D9C6589780D0}" destId="{B02CF680-3569-4C64-9878-63CB0BFAADCE}" srcOrd="0" destOrd="0" parTransId="{5D49EA35-22DC-4991-9B7D-A7DFB98DDA8C}" sibTransId="{0D1E263F-0560-4A3A-8DF7-5C164F4A36F2}"/>
    <dgm:cxn modelId="{225C641F-986F-4845-BFDC-6D18EAEFC250}" type="presOf" srcId="{97DCC325-AEEF-4157-A6FD-50B7B4BE5C27}" destId="{9B406AFD-7A16-4F05-976C-3796B20421A6}" srcOrd="0" destOrd="0" presId="urn:microsoft.com/office/officeart/2005/8/layout/orgChart1"/>
    <dgm:cxn modelId="{96C8E486-246D-41F9-BACA-09AA9AA9ABE0}" srcId="{97DCC325-AEEF-4157-A6FD-50B7B4BE5C27}" destId="{A11E7A48-8FB5-47E8-A1DD-2C2BA3AAC0A8}" srcOrd="2" destOrd="0" parTransId="{2549A2BF-4D67-44F1-A02A-06CF36A9DEC8}" sibTransId="{5CBACFB6-91E5-447B-B34E-0D86CE3BA99D}"/>
    <dgm:cxn modelId="{488140D9-2D34-4FB3-801A-D06FEC874A67}" type="presOf" srcId="{15BB8AFD-BDC8-4DB8-BFAD-2B7F48C04104}" destId="{1CC1BDD4-5D1D-4ECB-97EF-2BE54DF10DFD}" srcOrd="0" destOrd="0" presId="urn:microsoft.com/office/officeart/2005/8/layout/orgChart1"/>
    <dgm:cxn modelId="{0310A98B-5343-4AE3-AAEF-BC2516CE6B05}" type="presOf" srcId="{17E4CBA7-D61A-4577-9EA1-294D80FF3C5F}" destId="{CFEED99B-6633-4EC2-9AB4-960E16C63552}" srcOrd="0" destOrd="0" presId="urn:microsoft.com/office/officeart/2005/8/layout/orgChart1"/>
    <dgm:cxn modelId="{C5CC0AD9-A06D-4229-9BE1-447F2F825192}" srcId="{9538CC2F-6B93-4B56-BB2F-52E12947580F}" destId="{9A350612-BC97-41F9-953D-5DA26634225D}" srcOrd="0" destOrd="0" parTransId="{D271C7B1-668F-4F85-8EC3-9C86144B3285}" sibTransId="{9C70F5C2-A436-48B0-B58B-A46AF21D5A6A}"/>
    <dgm:cxn modelId="{94B4E0FE-74F4-44D0-897C-FD04826AED50}" srcId="{A0E5F7DF-9BD5-49C5-BDB3-5E094600E6B9}" destId="{3DB41015-CC9F-4E36-869F-23D0EB5DA235}" srcOrd="0" destOrd="0" parTransId="{99F82D63-0C71-4687-8400-F67C758B6D7A}" sibTransId="{B524FBC0-F630-45FE-9B2E-87F6F98663BE}"/>
    <dgm:cxn modelId="{3AB59594-BB7D-417F-9C35-C6B628BAB3F6}" srcId="{42A5EBBE-98CF-4C90-99BA-D9C6589780D0}" destId="{17E4CBA7-D61A-4577-9EA1-294D80FF3C5F}" srcOrd="2" destOrd="0" parTransId="{19CFE763-B11F-4464-96A5-88F066FF5BAD}" sibTransId="{6B8E1DAA-5C5B-4E3E-BC76-C32EE904F3DC}"/>
    <dgm:cxn modelId="{64380E72-B2B5-487C-9AC5-2C60C3BCF3F1}" type="presOf" srcId="{B2AE243D-D75E-4A9E-A413-12162D3C7043}" destId="{563C0100-1E77-4DCD-8CF6-F77818F25298}" srcOrd="0" destOrd="0" presId="urn:microsoft.com/office/officeart/2005/8/layout/orgChart1"/>
    <dgm:cxn modelId="{BC73C85A-6D12-42AA-8041-D084AE3E7C59}" srcId="{4B8288DA-9F96-464E-8B05-50B0B13FB6D2}" destId="{42A5EBBE-98CF-4C90-99BA-D9C6589780D0}" srcOrd="0" destOrd="0" parTransId="{711DBB17-40FE-403F-853C-5B4EAF0AA8F1}" sibTransId="{A49DDF3F-E7B2-4BE1-B2D0-DEC35EE8D4C0}"/>
    <dgm:cxn modelId="{B2599E71-0395-4768-9B82-8F1803E6295B}" type="presOf" srcId="{3DB41015-CC9F-4E36-869F-23D0EB5DA235}" destId="{171B84C7-F31A-42EC-A75B-87493E28CC63}" srcOrd="1" destOrd="0" presId="urn:microsoft.com/office/officeart/2005/8/layout/orgChart1"/>
    <dgm:cxn modelId="{CB733C9B-A056-40C8-B512-C4243D877327}" srcId="{B2AE243D-D75E-4A9E-A413-12162D3C7043}" destId="{A0E5F7DF-9BD5-49C5-BDB3-5E094600E6B9}" srcOrd="0" destOrd="0" parTransId="{9B2B98F6-217B-4F42-8863-D5688CBB1B5A}" sibTransId="{7F4D773F-AA99-48A9-A447-823AA439C80B}"/>
    <dgm:cxn modelId="{79ADFA95-1945-4AC7-8CA2-3025B6A2FD40}" srcId="{42A5EBBE-98CF-4C90-99BA-D9C6589780D0}" destId="{F18586BA-A1BD-4984-9578-D9432181325F}" srcOrd="6" destOrd="0" parTransId="{3808E70E-1D02-4167-9676-E1420CDACEFA}" sibTransId="{1088E26E-62D2-4F9C-83C9-27D81A1A142F}"/>
    <dgm:cxn modelId="{02B55D74-7A5A-49F7-9C9E-4F42193C61A9}" type="presOf" srcId="{D271C7B1-668F-4F85-8EC3-9C86144B3285}" destId="{7F7ABBAB-A81E-4E41-93D0-1F257EBBAD2C}" srcOrd="0" destOrd="0" presId="urn:microsoft.com/office/officeart/2005/8/layout/orgChart1"/>
    <dgm:cxn modelId="{3FC85706-C924-4B73-8E96-913E47E4B991}" type="presOf" srcId="{711DBB17-40FE-403F-853C-5B4EAF0AA8F1}" destId="{D47CF2D0-3C79-460C-9F67-ADB79A11E1A1}" srcOrd="0" destOrd="0" presId="urn:microsoft.com/office/officeart/2005/8/layout/orgChart1"/>
    <dgm:cxn modelId="{CDBF717A-1E4D-4457-8D18-61549EBE85B8}" srcId="{9538CC2F-6B93-4B56-BB2F-52E12947580F}" destId="{25E13143-E89A-4726-89D4-2B84296FBC11}" srcOrd="1" destOrd="0" parTransId="{0DF2D3C9-E7A1-454D-8510-1AE315CC820D}" sibTransId="{64EEFF57-EFE2-490D-AFE8-119B736D71D2}"/>
    <dgm:cxn modelId="{DA755660-252A-4BA1-A776-32A16824A327}" type="presOf" srcId="{FA28265E-D37B-4BB7-A678-A495C58A48B4}" destId="{BF340C1B-5037-42BA-A3BA-84E6315A96FF}" srcOrd="0" destOrd="0" presId="urn:microsoft.com/office/officeart/2005/8/layout/orgChart1"/>
    <dgm:cxn modelId="{ED152A51-3825-4983-AB48-259F5DE5C94D}" srcId="{3DB41015-CC9F-4E36-869F-23D0EB5DA235}" destId="{9538CC2F-6B93-4B56-BB2F-52E12947580F}" srcOrd="0" destOrd="0" parTransId="{3FEF8120-9CD7-4291-9F5D-4583FDA723D5}" sibTransId="{322CC4A6-8693-4AA9-8690-4C11E1E2C87D}"/>
    <dgm:cxn modelId="{E991ACFC-B9D6-416D-A12C-93EF4077D369}" type="presOf" srcId="{D4AA24B9-AD14-42D1-BB47-0A3264A1A3BC}" destId="{DB3C6B3D-0959-45AF-AFEA-03AE1C4C76C8}" srcOrd="0" destOrd="0" presId="urn:microsoft.com/office/officeart/2005/8/layout/orgChart1"/>
    <dgm:cxn modelId="{A828C1F4-777B-46F9-9DF5-70646C05E4C9}" type="presOf" srcId="{18FC336A-9CB2-411B-AFE3-3A19B645BD9D}" destId="{2861A2DC-D7A6-4965-84F8-AD787C9AD0B7}" srcOrd="0" destOrd="0" presId="urn:microsoft.com/office/officeart/2005/8/layout/orgChart1"/>
    <dgm:cxn modelId="{CA708972-F9C9-4740-BAD0-61A3EE9F4E88}" srcId="{9538CC2F-6B93-4B56-BB2F-52E12947580F}" destId="{A66FBDDC-A987-4068-A135-18A8933EBEDF}" srcOrd="4" destOrd="0" parTransId="{BDABEDD3-7239-4D36-9E79-68B527416089}" sibTransId="{5CDB8443-741D-432F-B025-747CA5959D77}"/>
    <dgm:cxn modelId="{73827CB7-214D-4B98-9830-200FB504C50D}" type="presOf" srcId="{4AC4F38D-E862-4253-B23D-C7DB29C846E2}" destId="{B3B0BD02-3947-4454-9887-2E086855CA75}" srcOrd="1" destOrd="0" presId="urn:microsoft.com/office/officeart/2005/8/layout/orgChart1"/>
    <dgm:cxn modelId="{CAFC556F-EAEB-4404-9DB4-B875A92CB2BB}" type="presOf" srcId="{B02CF680-3569-4C64-9878-63CB0BFAADCE}" destId="{4138E240-EA13-4B98-AD4E-F1CC729221C8}" srcOrd="1" destOrd="0" presId="urn:microsoft.com/office/officeart/2005/8/layout/orgChart1"/>
    <dgm:cxn modelId="{0EB0150D-596B-4116-9EF6-CF7A23AF78C1}" type="presOf" srcId="{42A5EBBE-98CF-4C90-99BA-D9C6589780D0}" destId="{002BEC79-2443-427A-AA2A-68B676AE6BC0}" srcOrd="0" destOrd="0" presId="urn:microsoft.com/office/officeart/2005/8/layout/orgChart1"/>
    <dgm:cxn modelId="{4CAED58F-3F41-48FF-899F-16C83FDD96D5}" type="presOf" srcId="{9538CC2F-6B93-4B56-BB2F-52E12947580F}" destId="{D37DEA3A-E6EC-4D06-BF56-8DE6F1D21B41}" srcOrd="1" destOrd="0" presId="urn:microsoft.com/office/officeart/2005/8/layout/orgChart1"/>
    <dgm:cxn modelId="{AFB1F869-F9B7-403D-8504-467B11BCDDF1}" type="presOf" srcId="{A6DA6A0E-A384-4EC3-BC21-0D9E41B238AC}" destId="{278BC20C-325F-4C0F-8CBA-7E6AB0DFC32A}" srcOrd="1" destOrd="0" presId="urn:microsoft.com/office/officeart/2005/8/layout/orgChart1"/>
    <dgm:cxn modelId="{0A887325-CB19-40E0-946B-C5BC84F1DC86}" type="presParOf" srcId="{563C0100-1E77-4DCD-8CF6-F77818F25298}" destId="{1C4CBA37-48CF-4DE2-9FB3-1FAED86A6A22}" srcOrd="0" destOrd="0" presId="urn:microsoft.com/office/officeart/2005/8/layout/orgChart1"/>
    <dgm:cxn modelId="{71005FCA-4E69-49E0-8D7F-0CB7C260E1F9}" type="presParOf" srcId="{1C4CBA37-48CF-4DE2-9FB3-1FAED86A6A22}" destId="{039FC447-5E65-4F81-BD06-F4C8E32C165C}" srcOrd="0" destOrd="0" presId="urn:microsoft.com/office/officeart/2005/8/layout/orgChart1"/>
    <dgm:cxn modelId="{E0286C62-03D7-4CA5-9149-DB0799AB581C}" type="presParOf" srcId="{039FC447-5E65-4F81-BD06-F4C8E32C165C}" destId="{B3737E9B-005B-4838-A075-27F6F7610A6E}" srcOrd="0" destOrd="0" presId="urn:microsoft.com/office/officeart/2005/8/layout/orgChart1"/>
    <dgm:cxn modelId="{61A59B68-9937-4CF1-8691-872CF3E14976}" type="presParOf" srcId="{039FC447-5E65-4F81-BD06-F4C8E32C165C}" destId="{8169B963-28C2-4B64-B32E-A957A09EAA6E}" srcOrd="1" destOrd="0" presId="urn:microsoft.com/office/officeart/2005/8/layout/orgChart1"/>
    <dgm:cxn modelId="{A4CD19FE-A753-414D-BDB8-AC31453F319E}" type="presParOf" srcId="{1C4CBA37-48CF-4DE2-9FB3-1FAED86A6A22}" destId="{9CEBF9AF-C204-4F4B-9227-CB0B065F323B}" srcOrd="1" destOrd="0" presId="urn:microsoft.com/office/officeart/2005/8/layout/orgChart1"/>
    <dgm:cxn modelId="{86391F53-B699-4224-8EAD-B2DFC85A0711}" type="presParOf" srcId="{9CEBF9AF-C204-4F4B-9227-CB0B065F323B}" destId="{29BD9AAA-AB55-4CF6-AEC4-6A2D555BAE42}" srcOrd="0" destOrd="0" presId="urn:microsoft.com/office/officeart/2005/8/layout/orgChart1"/>
    <dgm:cxn modelId="{66412C55-1215-4F74-B9DA-3EB284B09BB4}" type="presParOf" srcId="{9CEBF9AF-C204-4F4B-9227-CB0B065F323B}" destId="{E9CA9A42-B0E6-46B9-904A-B90BEB333ED0}" srcOrd="1" destOrd="0" presId="urn:microsoft.com/office/officeart/2005/8/layout/orgChart1"/>
    <dgm:cxn modelId="{306919ED-3362-45E8-BB0D-932F35B89759}" type="presParOf" srcId="{E9CA9A42-B0E6-46B9-904A-B90BEB333ED0}" destId="{D1827BCC-30A1-4F4A-BC3B-987092F2208B}" srcOrd="0" destOrd="0" presId="urn:microsoft.com/office/officeart/2005/8/layout/orgChart1"/>
    <dgm:cxn modelId="{A9EA0FD4-1E16-4C41-96EF-9635FBB4DBB3}" type="presParOf" srcId="{D1827BCC-30A1-4F4A-BC3B-987092F2208B}" destId="{A829B77A-C1A3-46E7-A579-7C6418B780F9}" srcOrd="0" destOrd="0" presId="urn:microsoft.com/office/officeart/2005/8/layout/orgChart1"/>
    <dgm:cxn modelId="{0E07B32C-AD98-439D-B449-AD64CDD67173}" type="presParOf" srcId="{D1827BCC-30A1-4F4A-BC3B-987092F2208B}" destId="{171B84C7-F31A-42EC-A75B-87493E28CC63}" srcOrd="1" destOrd="0" presId="urn:microsoft.com/office/officeart/2005/8/layout/orgChart1"/>
    <dgm:cxn modelId="{77B17329-5655-42F3-8E1C-3223E8857FF7}" type="presParOf" srcId="{E9CA9A42-B0E6-46B9-904A-B90BEB333ED0}" destId="{83CDC46A-EA25-46B5-95A4-14E28EEC585D}" srcOrd="1" destOrd="0" presId="urn:microsoft.com/office/officeart/2005/8/layout/orgChart1"/>
    <dgm:cxn modelId="{D47BF6C3-2F82-4D4C-9A79-CA0428A12546}" type="presParOf" srcId="{83CDC46A-EA25-46B5-95A4-14E28EEC585D}" destId="{CE691F89-3D78-4789-9BAD-1A5B330D2404}" srcOrd="0" destOrd="0" presId="urn:microsoft.com/office/officeart/2005/8/layout/orgChart1"/>
    <dgm:cxn modelId="{EBE01D34-2204-49D1-A472-3533905E9CFA}" type="presParOf" srcId="{83CDC46A-EA25-46B5-95A4-14E28EEC585D}" destId="{3247B210-F10F-44B6-AC58-8A4732F93437}" srcOrd="1" destOrd="0" presId="urn:microsoft.com/office/officeart/2005/8/layout/orgChart1"/>
    <dgm:cxn modelId="{3EE8BC0A-3215-4FB5-B005-1917752676B1}" type="presParOf" srcId="{3247B210-F10F-44B6-AC58-8A4732F93437}" destId="{B2ADD88C-B073-42DA-A4D7-E21CAB3FED93}" srcOrd="0" destOrd="0" presId="urn:microsoft.com/office/officeart/2005/8/layout/orgChart1"/>
    <dgm:cxn modelId="{9270E0FB-F7D2-4BB9-A94B-331EF2361241}" type="presParOf" srcId="{B2ADD88C-B073-42DA-A4D7-E21CAB3FED93}" destId="{D14D8414-9271-4658-8650-BA6C96D4C83B}" srcOrd="0" destOrd="0" presId="urn:microsoft.com/office/officeart/2005/8/layout/orgChart1"/>
    <dgm:cxn modelId="{B4119293-3A33-426B-BF4C-9EB8BFFD084D}" type="presParOf" srcId="{B2ADD88C-B073-42DA-A4D7-E21CAB3FED93}" destId="{D37DEA3A-E6EC-4D06-BF56-8DE6F1D21B41}" srcOrd="1" destOrd="0" presId="urn:microsoft.com/office/officeart/2005/8/layout/orgChart1"/>
    <dgm:cxn modelId="{84816690-EEA9-4E53-AF0B-8D8DF63F1D1A}" type="presParOf" srcId="{3247B210-F10F-44B6-AC58-8A4732F93437}" destId="{971AE2AD-2409-4D3A-BA3F-9298F457FD49}" srcOrd="1" destOrd="0" presId="urn:microsoft.com/office/officeart/2005/8/layout/orgChart1"/>
    <dgm:cxn modelId="{D15D0731-B7BF-4B50-AFB9-591CD81E5999}" type="presParOf" srcId="{971AE2AD-2409-4D3A-BA3F-9298F457FD49}" destId="{7F7ABBAB-A81E-4E41-93D0-1F257EBBAD2C}" srcOrd="0" destOrd="0" presId="urn:microsoft.com/office/officeart/2005/8/layout/orgChart1"/>
    <dgm:cxn modelId="{3CA997B2-2D15-4733-976F-E01CD41CE797}" type="presParOf" srcId="{971AE2AD-2409-4D3A-BA3F-9298F457FD49}" destId="{E25FCF99-80BE-4B95-952C-496306A23C1D}" srcOrd="1" destOrd="0" presId="urn:microsoft.com/office/officeart/2005/8/layout/orgChart1"/>
    <dgm:cxn modelId="{0F9DA166-E26F-4D4B-BF29-C4996BDD6A58}" type="presParOf" srcId="{E25FCF99-80BE-4B95-952C-496306A23C1D}" destId="{A3B1C218-D181-4079-AA09-52E9D7D50996}" srcOrd="0" destOrd="0" presId="urn:microsoft.com/office/officeart/2005/8/layout/orgChart1"/>
    <dgm:cxn modelId="{29F9255C-9204-4FEF-A62A-11F8B31EE908}" type="presParOf" srcId="{A3B1C218-D181-4079-AA09-52E9D7D50996}" destId="{6F1B7E57-EE3B-478E-BC21-7DA0050205C9}" srcOrd="0" destOrd="0" presId="urn:microsoft.com/office/officeart/2005/8/layout/orgChart1"/>
    <dgm:cxn modelId="{785C8AEF-4889-44BB-99E6-5DBD46637589}" type="presParOf" srcId="{A3B1C218-D181-4079-AA09-52E9D7D50996}" destId="{D62E2412-C23E-46AB-8D66-A955D18F360C}" srcOrd="1" destOrd="0" presId="urn:microsoft.com/office/officeart/2005/8/layout/orgChart1"/>
    <dgm:cxn modelId="{D477EDD2-0564-4131-AFA8-702BACAF12CC}" type="presParOf" srcId="{E25FCF99-80BE-4B95-952C-496306A23C1D}" destId="{1063A8D5-D1D7-46A1-BB20-A091A54C51D8}" srcOrd="1" destOrd="0" presId="urn:microsoft.com/office/officeart/2005/8/layout/orgChart1"/>
    <dgm:cxn modelId="{1DB4EC1B-5E56-4D63-9E0E-55E039840CF3}" type="presParOf" srcId="{E25FCF99-80BE-4B95-952C-496306A23C1D}" destId="{ADCDD23F-3CBB-4DD3-B26A-C35BD48A80A2}" srcOrd="2" destOrd="0" presId="urn:microsoft.com/office/officeart/2005/8/layout/orgChart1"/>
    <dgm:cxn modelId="{FB7FED28-5AF9-40E5-9FD5-DC8BF3762D22}" type="presParOf" srcId="{971AE2AD-2409-4D3A-BA3F-9298F457FD49}" destId="{655610AA-6847-4937-9CCF-2CE859098CA0}" srcOrd="2" destOrd="0" presId="urn:microsoft.com/office/officeart/2005/8/layout/orgChart1"/>
    <dgm:cxn modelId="{6F0273A5-E141-44B2-8ECE-DFA0FBED5B7D}" type="presParOf" srcId="{971AE2AD-2409-4D3A-BA3F-9298F457FD49}" destId="{B3C032AE-5485-45BA-96FD-1CF3D6D62288}" srcOrd="3" destOrd="0" presId="urn:microsoft.com/office/officeart/2005/8/layout/orgChart1"/>
    <dgm:cxn modelId="{FD0789D9-57F7-4641-A173-678CF66D3287}" type="presParOf" srcId="{B3C032AE-5485-45BA-96FD-1CF3D6D62288}" destId="{E713B3ED-5598-4F8B-9F4F-9DDEE4B1E4FF}" srcOrd="0" destOrd="0" presId="urn:microsoft.com/office/officeart/2005/8/layout/orgChart1"/>
    <dgm:cxn modelId="{818B0EC7-A108-4131-92E2-8FCEE267B335}" type="presParOf" srcId="{E713B3ED-5598-4F8B-9F4F-9DDEE4B1E4FF}" destId="{F7D24F88-9A3A-45EB-83BE-7DC1303608EC}" srcOrd="0" destOrd="0" presId="urn:microsoft.com/office/officeart/2005/8/layout/orgChart1"/>
    <dgm:cxn modelId="{F326E714-D08C-403B-BDEA-167D17072DA9}" type="presParOf" srcId="{E713B3ED-5598-4F8B-9F4F-9DDEE4B1E4FF}" destId="{85052493-936A-40D5-9E91-4F733F836F53}" srcOrd="1" destOrd="0" presId="urn:microsoft.com/office/officeart/2005/8/layout/orgChart1"/>
    <dgm:cxn modelId="{F3BBEA5D-E166-438E-9745-05AA8FC8580F}" type="presParOf" srcId="{B3C032AE-5485-45BA-96FD-1CF3D6D62288}" destId="{7E16FD2D-2956-49A1-91CF-1817F9A801D2}" srcOrd="1" destOrd="0" presId="urn:microsoft.com/office/officeart/2005/8/layout/orgChart1"/>
    <dgm:cxn modelId="{84E0BA43-C831-4BDD-886A-E3AA225756B3}" type="presParOf" srcId="{B3C032AE-5485-45BA-96FD-1CF3D6D62288}" destId="{8211B42E-BDEF-43E1-BE96-D499F9656EE1}" srcOrd="2" destOrd="0" presId="urn:microsoft.com/office/officeart/2005/8/layout/orgChart1"/>
    <dgm:cxn modelId="{13EDEB59-B4F4-4D74-9D37-98E52E2F7E91}" type="presParOf" srcId="{971AE2AD-2409-4D3A-BA3F-9298F457FD49}" destId="{98798E54-8074-4569-941F-AF6D1A6A1E42}" srcOrd="4" destOrd="0" presId="urn:microsoft.com/office/officeart/2005/8/layout/orgChart1"/>
    <dgm:cxn modelId="{1B597B78-472B-44DF-A2A9-FD85BB22C3A9}" type="presParOf" srcId="{971AE2AD-2409-4D3A-BA3F-9298F457FD49}" destId="{037CBAB7-18E8-4112-8B8F-259A855E4E18}" srcOrd="5" destOrd="0" presId="urn:microsoft.com/office/officeart/2005/8/layout/orgChart1"/>
    <dgm:cxn modelId="{D8C0ACFF-F4BC-4466-B6C6-F6CEB464D71A}" type="presParOf" srcId="{037CBAB7-18E8-4112-8B8F-259A855E4E18}" destId="{EFFC2319-D627-492C-AF61-27F3FA18525E}" srcOrd="0" destOrd="0" presId="urn:microsoft.com/office/officeart/2005/8/layout/orgChart1"/>
    <dgm:cxn modelId="{B7D80EF8-DE3A-4963-8973-85C300E4F6B6}" type="presParOf" srcId="{EFFC2319-D627-492C-AF61-27F3FA18525E}" destId="{9B406AFD-7A16-4F05-976C-3796B20421A6}" srcOrd="0" destOrd="0" presId="urn:microsoft.com/office/officeart/2005/8/layout/orgChart1"/>
    <dgm:cxn modelId="{CC0C6D54-C4EF-4502-BB23-0F21EDF9940D}" type="presParOf" srcId="{EFFC2319-D627-492C-AF61-27F3FA18525E}" destId="{43AFA02B-81FD-4DEA-A0C6-EBFDA282A09C}" srcOrd="1" destOrd="0" presId="urn:microsoft.com/office/officeart/2005/8/layout/orgChart1"/>
    <dgm:cxn modelId="{BA2A5E90-BC25-4637-804A-EBC0E558569F}" type="presParOf" srcId="{037CBAB7-18E8-4112-8B8F-259A855E4E18}" destId="{D61E500B-308E-4605-8317-A39AF826450A}" srcOrd="1" destOrd="0" presId="urn:microsoft.com/office/officeart/2005/8/layout/orgChart1"/>
    <dgm:cxn modelId="{D1F22D79-789C-4750-B566-AA2099E9FBE9}" type="presParOf" srcId="{D61E500B-308E-4605-8317-A39AF826450A}" destId="{DB3C6B3D-0959-45AF-AFEA-03AE1C4C76C8}" srcOrd="0" destOrd="0" presId="urn:microsoft.com/office/officeart/2005/8/layout/orgChart1"/>
    <dgm:cxn modelId="{6ACF78B6-C341-415A-8DD2-2848F7DAAE41}" type="presParOf" srcId="{D61E500B-308E-4605-8317-A39AF826450A}" destId="{61BBFEFE-BD57-4C28-A880-866EC7381122}" srcOrd="1" destOrd="0" presId="urn:microsoft.com/office/officeart/2005/8/layout/orgChart1"/>
    <dgm:cxn modelId="{02189D1A-EBAB-4F7D-9284-F05AA0F47064}" type="presParOf" srcId="{61BBFEFE-BD57-4C28-A880-866EC7381122}" destId="{846B80E2-B1FD-4002-B186-E8EB2D021D85}" srcOrd="0" destOrd="0" presId="urn:microsoft.com/office/officeart/2005/8/layout/orgChart1"/>
    <dgm:cxn modelId="{CFCCBEB4-328E-46E1-9204-FFAA9096600C}" type="presParOf" srcId="{846B80E2-B1FD-4002-B186-E8EB2D021D85}" destId="{8B62E1BF-405C-42BD-A7D5-7577EEBB8AC3}" srcOrd="0" destOrd="0" presId="urn:microsoft.com/office/officeart/2005/8/layout/orgChart1"/>
    <dgm:cxn modelId="{714D5A59-EB4E-4A11-9FB8-1F3E632CCA48}" type="presParOf" srcId="{846B80E2-B1FD-4002-B186-E8EB2D021D85}" destId="{D35C089A-CA8A-4FD0-B493-279A3BEAB735}" srcOrd="1" destOrd="0" presId="urn:microsoft.com/office/officeart/2005/8/layout/orgChart1"/>
    <dgm:cxn modelId="{97CB2C16-A01D-4047-8DBF-FBEF06231FFB}" type="presParOf" srcId="{61BBFEFE-BD57-4C28-A880-866EC7381122}" destId="{6399C1BB-9D3B-4518-9164-275170430EF7}" srcOrd="1" destOrd="0" presId="urn:microsoft.com/office/officeart/2005/8/layout/orgChart1"/>
    <dgm:cxn modelId="{D622B1F9-8AD3-4BA5-8F57-6B076A6B83D9}" type="presParOf" srcId="{61BBFEFE-BD57-4C28-A880-866EC7381122}" destId="{309775C7-33B1-4411-A82C-BF128CF44ABB}" srcOrd="2" destOrd="0" presId="urn:microsoft.com/office/officeart/2005/8/layout/orgChart1"/>
    <dgm:cxn modelId="{CDA5DEF5-00AB-422A-A34B-0A8D785710AD}" type="presParOf" srcId="{D61E500B-308E-4605-8317-A39AF826450A}" destId="{1AEE5B19-4FBF-41A4-A3DF-6BE74BBFB7BD}" srcOrd="2" destOrd="0" presId="urn:microsoft.com/office/officeart/2005/8/layout/orgChart1"/>
    <dgm:cxn modelId="{0F348F14-8D2F-4B37-B855-9F4DF52B4F21}" type="presParOf" srcId="{D61E500B-308E-4605-8317-A39AF826450A}" destId="{0FBF2DD1-0596-43FC-97C2-6EA094A6A008}" srcOrd="3" destOrd="0" presId="urn:microsoft.com/office/officeart/2005/8/layout/orgChart1"/>
    <dgm:cxn modelId="{8A9B1CE9-A02B-4E4B-B76A-76B31142CD53}" type="presParOf" srcId="{0FBF2DD1-0596-43FC-97C2-6EA094A6A008}" destId="{372DF018-81CA-44B4-96A3-98A69A216508}" srcOrd="0" destOrd="0" presId="urn:microsoft.com/office/officeart/2005/8/layout/orgChart1"/>
    <dgm:cxn modelId="{9AD368D8-8E63-4AC8-8A71-33D0FFC2D164}" type="presParOf" srcId="{372DF018-81CA-44B4-96A3-98A69A216508}" destId="{1CC1BDD4-5D1D-4ECB-97EF-2BE54DF10DFD}" srcOrd="0" destOrd="0" presId="urn:microsoft.com/office/officeart/2005/8/layout/orgChart1"/>
    <dgm:cxn modelId="{F29E93A3-ECA1-4BA0-AE3A-B8491E314238}" type="presParOf" srcId="{372DF018-81CA-44B4-96A3-98A69A216508}" destId="{010A5669-F14B-487F-A698-093C159FDBE1}" srcOrd="1" destOrd="0" presId="urn:microsoft.com/office/officeart/2005/8/layout/orgChart1"/>
    <dgm:cxn modelId="{BC5EA6B7-3EE7-4FE1-A1D6-58FC95A40D7F}" type="presParOf" srcId="{0FBF2DD1-0596-43FC-97C2-6EA094A6A008}" destId="{6BB615BB-E169-4875-ABF1-E5719249ABB9}" srcOrd="1" destOrd="0" presId="urn:microsoft.com/office/officeart/2005/8/layout/orgChart1"/>
    <dgm:cxn modelId="{1D10A1EF-B8EB-4CF8-88B5-CE85EF37B8FA}" type="presParOf" srcId="{0FBF2DD1-0596-43FC-97C2-6EA094A6A008}" destId="{E5DA8978-8CC5-4998-ADAA-9A817E36BEDB}" srcOrd="2" destOrd="0" presId="urn:microsoft.com/office/officeart/2005/8/layout/orgChart1"/>
    <dgm:cxn modelId="{C164E8FB-BB0D-455E-8BAD-88C14CAA46C8}" type="presParOf" srcId="{D61E500B-308E-4605-8317-A39AF826450A}" destId="{E61E7C5E-03B1-4350-9007-543D98767BEB}" srcOrd="4" destOrd="0" presId="urn:microsoft.com/office/officeart/2005/8/layout/orgChart1"/>
    <dgm:cxn modelId="{33737205-7A48-42B5-B9E9-D3B9013A7070}" type="presParOf" srcId="{D61E500B-308E-4605-8317-A39AF826450A}" destId="{82C29396-E8B5-41DE-AC92-C43050FA339E}" srcOrd="5" destOrd="0" presId="urn:microsoft.com/office/officeart/2005/8/layout/orgChart1"/>
    <dgm:cxn modelId="{D6C136D5-106C-49AF-9DFD-814E304D626A}" type="presParOf" srcId="{82C29396-E8B5-41DE-AC92-C43050FA339E}" destId="{721998E5-9B62-4A79-9708-E9C2B2CB97AB}" srcOrd="0" destOrd="0" presId="urn:microsoft.com/office/officeart/2005/8/layout/orgChart1"/>
    <dgm:cxn modelId="{CF9D6D08-2A7E-43F0-84C9-5281367FE8CD}" type="presParOf" srcId="{721998E5-9B62-4A79-9708-E9C2B2CB97AB}" destId="{6DE53A23-0559-42DC-A42E-74AEB43837E7}" srcOrd="0" destOrd="0" presId="urn:microsoft.com/office/officeart/2005/8/layout/orgChart1"/>
    <dgm:cxn modelId="{C3311160-D300-48FC-A010-511BB66DCE6D}" type="presParOf" srcId="{721998E5-9B62-4A79-9708-E9C2B2CB97AB}" destId="{C0EAC773-ADA7-493C-9D6D-BA5090EF7801}" srcOrd="1" destOrd="0" presId="urn:microsoft.com/office/officeart/2005/8/layout/orgChart1"/>
    <dgm:cxn modelId="{272EFB07-FB0E-4EFA-82B6-99480E274527}" type="presParOf" srcId="{82C29396-E8B5-41DE-AC92-C43050FA339E}" destId="{D913A7CA-24D1-4A47-80C8-462005509FC3}" srcOrd="1" destOrd="0" presId="urn:microsoft.com/office/officeart/2005/8/layout/orgChart1"/>
    <dgm:cxn modelId="{C7B4B110-A021-4491-8DCF-89E8F1484667}" type="presParOf" srcId="{82C29396-E8B5-41DE-AC92-C43050FA339E}" destId="{42A0C4E4-2898-4FBE-B8F7-BEA3728F0B5A}" srcOrd="2" destOrd="0" presId="urn:microsoft.com/office/officeart/2005/8/layout/orgChart1"/>
    <dgm:cxn modelId="{06EAAFAA-6A3A-4F5B-B5FC-82E1376A748D}" type="presParOf" srcId="{037CBAB7-18E8-4112-8B8F-259A855E4E18}" destId="{DCDDF16C-63F1-43FF-9014-FAC13CC2001F}" srcOrd="2" destOrd="0" presId="urn:microsoft.com/office/officeart/2005/8/layout/orgChart1"/>
    <dgm:cxn modelId="{5FFBEC0F-432C-4C99-9035-86EF4A2DE302}" type="presParOf" srcId="{971AE2AD-2409-4D3A-BA3F-9298F457FD49}" destId="{2861A2DC-D7A6-4965-84F8-AD787C9AD0B7}" srcOrd="6" destOrd="0" presId="urn:microsoft.com/office/officeart/2005/8/layout/orgChart1"/>
    <dgm:cxn modelId="{88AF98F9-2DC8-4961-A149-29B632BC10C3}" type="presParOf" srcId="{971AE2AD-2409-4D3A-BA3F-9298F457FD49}" destId="{456DE41A-6D88-45D7-A314-D490654A5625}" srcOrd="7" destOrd="0" presId="urn:microsoft.com/office/officeart/2005/8/layout/orgChart1"/>
    <dgm:cxn modelId="{2C784441-0740-4582-B112-7D1D7210A1FD}" type="presParOf" srcId="{456DE41A-6D88-45D7-A314-D490654A5625}" destId="{55AC8E59-3BA3-459A-8702-EB7A35AF0D1D}" srcOrd="0" destOrd="0" presId="urn:microsoft.com/office/officeart/2005/8/layout/orgChart1"/>
    <dgm:cxn modelId="{DE082E9D-EA26-422A-9A08-0FD7309466C9}" type="presParOf" srcId="{55AC8E59-3BA3-459A-8702-EB7A35AF0D1D}" destId="{CAE62649-08FB-49C7-92B4-A5C692B9C1A0}" srcOrd="0" destOrd="0" presId="urn:microsoft.com/office/officeart/2005/8/layout/orgChart1"/>
    <dgm:cxn modelId="{01D64E05-E3D8-4E75-95C4-E8C7D0D5BD5A}" type="presParOf" srcId="{55AC8E59-3BA3-459A-8702-EB7A35AF0D1D}" destId="{B3B0BD02-3947-4454-9887-2E086855CA75}" srcOrd="1" destOrd="0" presId="urn:microsoft.com/office/officeart/2005/8/layout/orgChart1"/>
    <dgm:cxn modelId="{16F4FCE7-FF95-4C19-B2EB-F58DAF1B7565}" type="presParOf" srcId="{456DE41A-6D88-45D7-A314-D490654A5625}" destId="{0D706727-9AB1-44D4-A88E-4734257343FA}" srcOrd="1" destOrd="0" presId="urn:microsoft.com/office/officeart/2005/8/layout/orgChart1"/>
    <dgm:cxn modelId="{091440E7-2291-408B-A3D6-8AF75B2DBF58}" type="presParOf" srcId="{456DE41A-6D88-45D7-A314-D490654A5625}" destId="{C34276EA-B042-40E2-B772-B1A1B72996F4}" srcOrd="2" destOrd="0" presId="urn:microsoft.com/office/officeart/2005/8/layout/orgChart1"/>
    <dgm:cxn modelId="{E1F6FDE7-688B-4898-932D-FB11F8E041D3}" type="presParOf" srcId="{971AE2AD-2409-4D3A-BA3F-9298F457FD49}" destId="{F2164C7A-281D-42AE-964C-5614A5934433}" srcOrd="8" destOrd="0" presId="urn:microsoft.com/office/officeart/2005/8/layout/orgChart1"/>
    <dgm:cxn modelId="{BC6BC709-E1EF-4030-8A12-E20F33F4E049}" type="presParOf" srcId="{971AE2AD-2409-4D3A-BA3F-9298F457FD49}" destId="{86335240-F538-40AB-8EE1-4CA45C7ACC0A}" srcOrd="9" destOrd="0" presId="urn:microsoft.com/office/officeart/2005/8/layout/orgChart1"/>
    <dgm:cxn modelId="{14328DF7-5C8A-47A5-8ECD-DA04F80F5702}" type="presParOf" srcId="{86335240-F538-40AB-8EE1-4CA45C7ACC0A}" destId="{B75795CF-3A7C-4993-8631-85081BE4CAA8}" srcOrd="0" destOrd="0" presId="urn:microsoft.com/office/officeart/2005/8/layout/orgChart1"/>
    <dgm:cxn modelId="{21FBC3EE-FCC4-44D6-8355-12174A36C02E}" type="presParOf" srcId="{B75795CF-3A7C-4993-8631-85081BE4CAA8}" destId="{A726C1F1-5791-4929-8645-568EEED10770}" srcOrd="0" destOrd="0" presId="urn:microsoft.com/office/officeart/2005/8/layout/orgChart1"/>
    <dgm:cxn modelId="{E2380EDF-0481-4C04-8234-7984D6026B02}" type="presParOf" srcId="{B75795CF-3A7C-4993-8631-85081BE4CAA8}" destId="{4F2F316B-7D5A-4D20-97AB-F6387B6AA5F1}" srcOrd="1" destOrd="0" presId="urn:microsoft.com/office/officeart/2005/8/layout/orgChart1"/>
    <dgm:cxn modelId="{7DF42D83-898F-419B-8C9D-CA486B913687}" type="presParOf" srcId="{86335240-F538-40AB-8EE1-4CA45C7ACC0A}" destId="{9FB3E962-B517-49C9-A0FD-84678D3FB91F}" srcOrd="1" destOrd="0" presId="urn:microsoft.com/office/officeart/2005/8/layout/orgChart1"/>
    <dgm:cxn modelId="{E19A89B0-CFDD-468F-819B-0FF837CC4F8C}" type="presParOf" srcId="{86335240-F538-40AB-8EE1-4CA45C7ACC0A}" destId="{FEE57A2F-0E9C-4D87-91A0-E2B19FC990F2}" srcOrd="2" destOrd="0" presId="urn:microsoft.com/office/officeart/2005/8/layout/orgChart1"/>
    <dgm:cxn modelId="{5DCAB7DB-1F77-47F6-A2A1-1530D14BFDF8}" type="presParOf" srcId="{3247B210-F10F-44B6-AC58-8A4732F93437}" destId="{FCF2AD68-8B03-487B-99A3-C79BB62BE65A}" srcOrd="2" destOrd="0" presId="urn:microsoft.com/office/officeart/2005/8/layout/orgChart1"/>
    <dgm:cxn modelId="{B1C72C5F-A35A-4796-833E-1FBEB982ADAC}" type="presParOf" srcId="{E9CA9A42-B0E6-46B9-904A-B90BEB333ED0}" destId="{1F0A7523-B212-4F4B-A110-118E5A964CD5}" srcOrd="2" destOrd="0" presId="urn:microsoft.com/office/officeart/2005/8/layout/orgChart1"/>
    <dgm:cxn modelId="{433B0721-0DAB-4BBA-8633-5295FEF146E8}" type="presParOf" srcId="{9CEBF9AF-C204-4F4B-9227-CB0B065F323B}" destId="{C65BD2AF-5614-494B-A17B-2FE460E28649}" srcOrd="2" destOrd="0" presId="urn:microsoft.com/office/officeart/2005/8/layout/orgChart1"/>
    <dgm:cxn modelId="{132110D2-7144-409F-9F22-9D45C890D408}" type="presParOf" srcId="{9CEBF9AF-C204-4F4B-9227-CB0B065F323B}" destId="{B5FD549E-F5F4-43D5-8FB4-0822FFFE57C2}" srcOrd="3" destOrd="0" presId="urn:microsoft.com/office/officeart/2005/8/layout/orgChart1"/>
    <dgm:cxn modelId="{1A7CF8E7-2485-4F07-99C7-B862AB0DCB91}" type="presParOf" srcId="{B5FD549E-F5F4-43D5-8FB4-0822FFFE57C2}" destId="{B9317BC9-F7FA-4417-BB06-04F26DF84DBC}" srcOrd="0" destOrd="0" presId="urn:microsoft.com/office/officeart/2005/8/layout/orgChart1"/>
    <dgm:cxn modelId="{9C9CDD0C-2B6E-4980-A820-A1D7397228D6}" type="presParOf" srcId="{B9317BC9-F7FA-4417-BB06-04F26DF84DBC}" destId="{A16E7A9C-D189-45E4-B29F-50C5BD9B323C}" srcOrd="0" destOrd="0" presId="urn:microsoft.com/office/officeart/2005/8/layout/orgChart1"/>
    <dgm:cxn modelId="{B6AB39F3-6840-4D54-8220-F8023A636928}" type="presParOf" srcId="{B9317BC9-F7FA-4417-BB06-04F26DF84DBC}" destId="{76F0E46D-8434-403B-876F-15CA99B77581}" srcOrd="1" destOrd="0" presId="urn:microsoft.com/office/officeart/2005/8/layout/orgChart1"/>
    <dgm:cxn modelId="{C11F2952-2D71-472F-BA7B-9CFBFAACF664}" type="presParOf" srcId="{B5FD549E-F5F4-43D5-8FB4-0822FFFE57C2}" destId="{0F735DBE-685A-4945-858E-066531A5D587}" srcOrd="1" destOrd="0" presId="urn:microsoft.com/office/officeart/2005/8/layout/orgChart1"/>
    <dgm:cxn modelId="{45AEA316-8DF8-4FFB-87BA-9E2F94360E54}" type="presParOf" srcId="{0F735DBE-685A-4945-858E-066531A5D587}" destId="{D47CF2D0-3C79-460C-9F67-ADB79A11E1A1}" srcOrd="0" destOrd="0" presId="urn:microsoft.com/office/officeart/2005/8/layout/orgChart1"/>
    <dgm:cxn modelId="{277B72B5-5C23-4227-864F-9DB0D41D08A6}" type="presParOf" srcId="{0F735DBE-685A-4945-858E-066531A5D587}" destId="{93660105-1F02-4BAC-9FE8-545553109145}" srcOrd="1" destOrd="0" presId="urn:microsoft.com/office/officeart/2005/8/layout/orgChart1"/>
    <dgm:cxn modelId="{2DFA3A0D-66C1-4578-A649-E6086760B947}" type="presParOf" srcId="{93660105-1F02-4BAC-9FE8-545553109145}" destId="{78708132-E4BD-4BA1-AFF3-488D0A0DD2E9}" srcOrd="0" destOrd="0" presId="urn:microsoft.com/office/officeart/2005/8/layout/orgChart1"/>
    <dgm:cxn modelId="{8608D433-DBC5-42DE-B174-12812D45D54A}" type="presParOf" srcId="{78708132-E4BD-4BA1-AFF3-488D0A0DD2E9}" destId="{002BEC79-2443-427A-AA2A-68B676AE6BC0}" srcOrd="0" destOrd="0" presId="urn:microsoft.com/office/officeart/2005/8/layout/orgChart1"/>
    <dgm:cxn modelId="{72B956AF-76CD-4412-80D4-08B3D878D5F5}" type="presParOf" srcId="{78708132-E4BD-4BA1-AFF3-488D0A0DD2E9}" destId="{29E88BD3-19A2-410C-8750-31B47BEC13B7}" srcOrd="1" destOrd="0" presId="urn:microsoft.com/office/officeart/2005/8/layout/orgChart1"/>
    <dgm:cxn modelId="{FA9410A7-5E0C-484E-B8B2-49D552B67E97}" type="presParOf" srcId="{93660105-1F02-4BAC-9FE8-545553109145}" destId="{F044ABFC-4B98-4B7E-83F3-3D9C1DC9C651}" srcOrd="1" destOrd="0" presId="urn:microsoft.com/office/officeart/2005/8/layout/orgChart1"/>
    <dgm:cxn modelId="{17FFD32B-87EF-4F8D-BB13-A91B262FF8EF}" type="presParOf" srcId="{F044ABFC-4B98-4B7E-83F3-3D9C1DC9C651}" destId="{3AB7EA17-3110-4B9E-B412-F78742859491}" srcOrd="0" destOrd="0" presId="urn:microsoft.com/office/officeart/2005/8/layout/orgChart1"/>
    <dgm:cxn modelId="{E55B9D76-5E3F-428A-AEB1-F2431971BAA2}" type="presParOf" srcId="{F044ABFC-4B98-4B7E-83F3-3D9C1DC9C651}" destId="{3B57143A-1C62-4EAE-A2AD-59FAE45EDF8C}" srcOrd="1" destOrd="0" presId="urn:microsoft.com/office/officeart/2005/8/layout/orgChart1"/>
    <dgm:cxn modelId="{AE6E1A7F-4856-433F-8C3E-839949B60C0C}" type="presParOf" srcId="{3B57143A-1C62-4EAE-A2AD-59FAE45EDF8C}" destId="{97C6C896-F133-4722-BBBB-79C20F415E13}" srcOrd="0" destOrd="0" presId="urn:microsoft.com/office/officeart/2005/8/layout/orgChart1"/>
    <dgm:cxn modelId="{4E1C2422-0786-4762-9231-5CFA92E64860}" type="presParOf" srcId="{97C6C896-F133-4722-BBBB-79C20F415E13}" destId="{6A3E97EE-F515-4170-A22B-31B9518919FA}" srcOrd="0" destOrd="0" presId="urn:microsoft.com/office/officeart/2005/8/layout/orgChart1"/>
    <dgm:cxn modelId="{6E817E2D-B7A8-4498-8D84-08D1A9CFDC81}" type="presParOf" srcId="{97C6C896-F133-4722-BBBB-79C20F415E13}" destId="{4138E240-EA13-4B98-AD4E-F1CC729221C8}" srcOrd="1" destOrd="0" presId="urn:microsoft.com/office/officeart/2005/8/layout/orgChart1"/>
    <dgm:cxn modelId="{4001E0CC-CA37-4F92-A598-DA30976DFF38}" type="presParOf" srcId="{3B57143A-1C62-4EAE-A2AD-59FAE45EDF8C}" destId="{B5FFA804-07E5-4B71-B056-387F82D7C7D5}" srcOrd="1" destOrd="0" presId="urn:microsoft.com/office/officeart/2005/8/layout/orgChart1"/>
    <dgm:cxn modelId="{79320F98-F84C-41AB-A741-1472B4D236BB}" type="presParOf" srcId="{3B57143A-1C62-4EAE-A2AD-59FAE45EDF8C}" destId="{FFF2E90C-18C5-47CA-92E7-C9BBE1A3C85B}" srcOrd="2" destOrd="0" presId="urn:microsoft.com/office/officeart/2005/8/layout/orgChart1"/>
    <dgm:cxn modelId="{49871730-826E-4336-824D-4AB8DCC6A848}" type="presParOf" srcId="{F044ABFC-4B98-4B7E-83F3-3D9C1DC9C651}" destId="{4702CBD2-43DC-4E87-A8E4-9A56817984E0}" srcOrd="2" destOrd="0" presId="urn:microsoft.com/office/officeart/2005/8/layout/orgChart1"/>
    <dgm:cxn modelId="{0DFFEA35-0301-4859-9CA4-F96A828A09CA}" type="presParOf" srcId="{F044ABFC-4B98-4B7E-83F3-3D9C1DC9C651}" destId="{6914E1E8-6CAE-4B56-B99C-0A64717D1CA9}" srcOrd="3" destOrd="0" presId="urn:microsoft.com/office/officeart/2005/8/layout/orgChart1"/>
    <dgm:cxn modelId="{B4153E2A-A06F-428C-9520-A1546E99E347}" type="presParOf" srcId="{6914E1E8-6CAE-4B56-B99C-0A64717D1CA9}" destId="{E8DB4CB1-3BA9-47B5-A697-C8C1EFB145EB}" srcOrd="0" destOrd="0" presId="urn:microsoft.com/office/officeart/2005/8/layout/orgChart1"/>
    <dgm:cxn modelId="{A19A2DC4-1EDE-4797-850F-66C6206C09BE}" type="presParOf" srcId="{E8DB4CB1-3BA9-47B5-A697-C8C1EFB145EB}" destId="{5821CD78-AA7C-473C-B6E5-F556B479451F}" srcOrd="0" destOrd="0" presId="urn:microsoft.com/office/officeart/2005/8/layout/orgChart1"/>
    <dgm:cxn modelId="{0A77D55C-4CAC-4767-BE29-BA6A65A0AC67}" type="presParOf" srcId="{E8DB4CB1-3BA9-47B5-A697-C8C1EFB145EB}" destId="{278BC20C-325F-4C0F-8CBA-7E6AB0DFC32A}" srcOrd="1" destOrd="0" presId="urn:microsoft.com/office/officeart/2005/8/layout/orgChart1"/>
    <dgm:cxn modelId="{AAB589DF-ED82-4B62-BDDC-80EB8F8FBE50}" type="presParOf" srcId="{6914E1E8-6CAE-4B56-B99C-0A64717D1CA9}" destId="{F3A9F762-C2EC-4AA5-A708-6EFD9A6DF896}" srcOrd="1" destOrd="0" presId="urn:microsoft.com/office/officeart/2005/8/layout/orgChart1"/>
    <dgm:cxn modelId="{869B5B2B-DCF8-4BE4-A5DC-4D0820A5A13B}" type="presParOf" srcId="{6914E1E8-6CAE-4B56-B99C-0A64717D1CA9}" destId="{14C72598-D371-429A-BFBB-30FBDE4B5116}" srcOrd="2" destOrd="0" presId="urn:microsoft.com/office/officeart/2005/8/layout/orgChart1"/>
    <dgm:cxn modelId="{D36967A1-9FC7-4B38-83F0-9FEEFFDC2690}" type="presParOf" srcId="{F044ABFC-4B98-4B7E-83F3-3D9C1DC9C651}" destId="{497D649A-A10B-4108-90BD-ED08FA341578}" srcOrd="4" destOrd="0" presId="urn:microsoft.com/office/officeart/2005/8/layout/orgChart1"/>
    <dgm:cxn modelId="{C209E5C7-2CE8-42C1-B6E3-D8CFD289039D}" type="presParOf" srcId="{F044ABFC-4B98-4B7E-83F3-3D9C1DC9C651}" destId="{3D7C1770-F01E-440E-BAB9-9FAD8A75D058}" srcOrd="5" destOrd="0" presId="urn:microsoft.com/office/officeart/2005/8/layout/orgChart1"/>
    <dgm:cxn modelId="{CCB805C3-3574-490D-9752-AD3C19AA9907}" type="presParOf" srcId="{3D7C1770-F01E-440E-BAB9-9FAD8A75D058}" destId="{71083051-5033-4C19-9201-E671394165B4}" srcOrd="0" destOrd="0" presId="urn:microsoft.com/office/officeart/2005/8/layout/orgChart1"/>
    <dgm:cxn modelId="{348DFD11-3A5B-4E86-811E-5916EE03875D}" type="presParOf" srcId="{71083051-5033-4C19-9201-E671394165B4}" destId="{CFEED99B-6633-4EC2-9AB4-960E16C63552}" srcOrd="0" destOrd="0" presId="urn:microsoft.com/office/officeart/2005/8/layout/orgChart1"/>
    <dgm:cxn modelId="{0B2F0227-2B86-477F-82DA-F9605DF6BC27}" type="presParOf" srcId="{71083051-5033-4C19-9201-E671394165B4}" destId="{6D393852-F6CA-4606-918C-8FE79FB73580}" srcOrd="1" destOrd="0" presId="urn:microsoft.com/office/officeart/2005/8/layout/orgChart1"/>
    <dgm:cxn modelId="{19ED67C2-76B7-4132-A078-4CC3FE1D8ACE}" type="presParOf" srcId="{3D7C1770-F01E-440E-BAB9-9FAD8A75D058}" destId="{389D0E6C-9860-4AF9-BBA7-97A9D99929C5}" srcOrd="1" destOrd="0" presId="urn:microsoft.com/office/officeart/2005/8/layout/orgChart1"/>
    <dgm:cxn modelId="{0B8983B1-6340-49B4-8AFE-29BB81537EEB}" type="presParOf" srcId="{3D7C1770-F01E-440E-BAB9-9FAD8A75D058}" destId="{7306639C-0F1C-4FD3-B277-D1C5C0186C53}" srcOrd="2" destOrd="0" presId="urn:microsoft.com/office/officeart/2005/8/layout/orgChart1"/>
    <dgm:cxn modelId="{60A3706B-0956-44CD-8D87-D3ABBD6B427D}" type="presParOf" srcId="{F044ABFC-4B98-4B7E-83F3-3D9C1DC9C651}" destId="{C056C179-BAA3-4009-90E0-FACDAA813536}" srcOrd="6" destOrd="0" presId="urn:microsoft.com/office/officeart/2005/8/layout/orgChart1"/>
    <dgm:cxn modelId="{31098795-AC8F-46E5-AF54-E64B94D0E7B1}" type="presParOf" srcId="{F044ABFC-4B98-4B7E-83F3-3D9C1DC9C651}" destId="{7E5F2D2E-31CF-4FA9-B048-E7DC3886B947}" srcOrd="7" destOrd="0" presId="urn:microsoft.com/office/officeart/2005/8/layout/orgChart1"/>
    <dgm:cxn modelId="{B8230FFC-20D6-48D4-9F24-1ADFB63F689D}" type="presParOf" srcId="{7E5F2D2E-31CF-4FA9-B048-E7DC3886B947}" destId="{884E67C5-DC8D-4DE4-805C-2F54D77ED514}" srcOrd="0" destOrd="0" presId="urn:microsoft.com/office/officeart/2005/8/layout/orgChart1"/>
    <dgm:cxn modelId="{A1DA0E7A-FC30-43E5-BB4E-5523FF10112A}" type="presParOf" srcId="{884E67C5-DC8D-4DE4-805C-2F54D77ED514}" destId="{BF340C1B-5037-42BA-A3BA-84E6315A96FF}" srcOrd="0" destOrd="0" presId="urn:microsoft.com/office/officeart/2005/8/layout/orgChart1"/>
    <dgm:cxn modelId="{F7C0EAE0-C0E6-4441-B07F-D2D54A149282}" type="presParOf" srcId="{884E67C5-DC8D-4DE4-805C-2F54D77ED514}" destId="{53E5234C-5A21-4506-A79D-0507A05901BA}" srcOrd="1" destOrd="0" presId="urn:microsoft.com/office/officeart/2005/8/layout/orgChart1"/>
    <dgm:cxn modelId="{D2271754-D3A7-44BA-9A5E-41C55AEB454F}" type="presParOf" srcId="{7E5F2D2E-31CF-4FA9-B048-E7DC3886B947}" destId="{304D7DD4-3351-4B70-B2D2-3AF5CE1C8073}" srcOrd="1" destOrd="0" presId="urn:microsoft.com/office/officeart/2005/8/layout/orgChart1"/>
    <dgm:cxn modelId="{FCCEE1D1-9231-4483-ACAE-ED35F87DE625}" type="presParOf" srcId="{7E5F2D2E-31CF-4FA9-B048-E7DC3886B947}" destId="{8CE70621-5935-44B3-90E9-BEF55BCDAFFE}" srcOrd="2" destOrd="0" presId="urn:microsoft.com/office/officeart/2005/8/layout/orgChart1"/>
    <dgm:cxn modelId="{7EDD23A6-B55C-45BC-9828-C7C3A142B04D}" type="presParOf" srcId="{F044ABFC-4B98-4B7E-83F3-3D9C1DC9C651}" destId="{1AAD6203-A105-4BEF-81D8-A84012205164}" srcOrd="8" destOrd="0" presId="urn:microsoft.com/office/officeart/2005/8/layout/orgChart1"/>
    <dgm:cxn modelId="{0998E9FC-91A7-43A1-B0E8-CDE2A35E3800}" type="presParOf" srcId="{F044ABFC-4B98-4B7E-83F3-3D9C1DC9C651}" destId="{3F8612E8-FC86-4F94-9B30-E1EF98771E44}" srcOrd="9" destOrd="0" presId="urn:microsoft.com/office/officeart/2005/8/layout/orgChart1"/>
    <dgm:cxn modelId="{9BBB319E-A0DF-4FA7-90F7-E274F86A0766}" type="presParOf" srcId="{3F8612E8-FC86-4F94-9B30-E1EF98771E44}" destId="{9AAFF442-F929-49E3-A3F5-BF331E66D632}" srcOrd="0" destOrd="0" presId="urn:microsoft.com/office/officeart/2005/8/layout/orgChart1"/>
    <dgm:cxn modelId="{FBC1D01F-8A1B-4BB3-8469-9CE23276550C}" type="presParOf" srcId="{9AAFF442-F929-49E3-A3F5-BF331E66D632}" destId="{7A485380-6757-4C80-9DC6-3B9552F60A22}" srcOrd="0" destOrd="0" presId="urn:microsoft.com/office/officeart/2005/8/layout/orgChart1"/>
    <dgm:cxn modelId="{2C164169-1A1C-4120-A7A1-5387762AB934}" type="presParOf" srcId="{9AAFF442-F929-49E3-A3F5-BF331E66D632}" destId="{1658070C-3437-4D4B-B1A8-9947B67C3335}" srcOrd="1" destOrd="0" presId="urn:microsoft.com/office/officeart/2005/8/layout/orgChart1"/>
    <dgm:cxn modelId="{31BA39B8-1F68-4C56-9F76-BFB28295FBC6}" type="presParOf" srcId="{3F8612E8-FC86-4F94-9B30-E1EF98771E44}" destId="{9604F1C6-0C2B-4C2D-807A-8742012B597D}" srcOrd="1" destOrd="0" presId="urn:microsoft.com/office/officeart/2005/8/layout/orgChart1"/>
    <dgm:cxn modelId="{F29BD241-E29D-423F-9AD1-00FF963393D5}" type="presParOf" srcId="{3F8612E8-FC86-4F94-9B30-E1EF98771E44}" destId="{D9C101C5-0AE1-4AAD-9D39-D839BA76BF6E}" srcOrd="2" destOrd="0" presId="urn:microsoft.com/office/officeart/2005/8/layout/orgChart1"/>
    <dgm:cxn modelId="{8C4DEC5D-7C24-497B-9F7F-F156D8AA13C4}" type="presParOf" srcId="{F044ABFC-4B98-4B7E-83F3-3D9C1DC9C651}" destId="{B8BB9310-44FF-4565-A8DD-CC11A23A2A64}" srcOrd="10" destOrd="0" presId="urn:microsoft.com/office/officeart/2005/8/layout/orgChart1"/>
    <dgm:cxn modelId="{F96F27DC-B2DB-4AD5-B77E-8CEDD59FFAC6}" type="presParOf" srcId="{F044ABFC-4B98-4B7E-83F3-3D9C1DC9C651}" destId="{DAE572E5-60AB-48D6-89B6-F5910FF43A07}" srcOrd="11" destOrd="0" presId="urn:microsoft.com/office/officeart/2005/8/layout/orgChart1"/>
    <dgm:cxn modelId="{DD3C99CD-2205-469A-A9B9-04A2D756E803}" type="presParOf" srcId="{DAE572E5-60AB-48D6-89B6-F5910FF43A07}" destId="{EE7F3EC1-D545-4EF8-9E4E-D59BBFA5D5FE}" srcOrd="0" destOrd="0" presId="urn:microsoft.com/office/officeart/2005/8/layout/orgChart1"/>
    <dgm:cxn modelId="{0E1B8F10-6FF6-49A1-8713-D47D5EA86305}" type="presParOf" srcId="{EE7F3EC1-D545-4EF8-9E4E-D59BBFA5D5FE}" destId="{25CF6704-0342-4908-A51D-3954FBDFC3A7}" srcOrd="0" destOrd="0" presId="urn:microsoft.com/office/officeart/2005/8/layout/orgChart1"/>
    <dgm:cxn modelId="{DE5C8059-DA8B-4635-9DEA-9323999B5860}" type="presParOf" srcId="{EE7F3EC1-D545-4EF8-9E4E-D59BBFA5D5FE}" destId="{85D18CE2-75E0-4D66-AD7C-E1E0C4503389}" srcOrd="1" destOrd="0" presId="urn:microsoft.com/office/officeart/2005/8/layout/orgChart1"/>
    <dgm:cxn modelId="{0D1289C0-D696-4958-A22C-5D7F7EF17687}" type="presParOf" srcId="{DAE572E5-60AB-48D6-89B6-F5910FF43A07}" destId="{917E9B12-F0D6-46B2-A7AD-B8D67FEF7EBB}" srcOrd="1" destOrd="0" presId="urn:microsoft.com/office/officeart/2005/8/layout/orgChart1"/>
    <dgm:cxn modelId="{3721D4B6-1C07-4AE6-B43D-FB737784A21D}" type="presParOf" srcId="{DAE572E5-60AB-48D6-89B6-F5910FF43A07}" destId="{14DA052F-D97C-4784-9D23-21CA220D96C2}" srcOrd="2" destOrd="0" presId="urn:microsoft.com/office/officeart/2005/8/layout/orgChart1"/>
    <dgm:cxn modelId="{5053C7CB-8A4C-40A8-864D-FCC75EB867A9}" type="presParOf" srcId="{F044ABFC-4B98-4B7E-83F3-3D9C1DC9C651}" destId="{42A37789-AC76-4530-BC7D-C5517456BF6D}" srcOrd="12" destOrd="0" presId="urn:microsoft.com/office/officeart/2005/8/layout/orgChart1"/>
    <dgm:cxn modelId="{47736B91-0CE0-4EDB-B4C4-BEBB49EC1FA3}" type="presParOf" srcId="{F044ABFC-4B98-4B7E-83F3-3D9C1DC9C651}" destId="{ED361596-F4B5-42E5-8E9A-5271859475B8}" srcOrd="13" destOrd="0" presId="urn:microsoft.com/office/officeart/2005/8/layout/orgChart1"/>
    <dgm:cxn modelId="{3C578C85-5B10-484A-BE06-42B33C004F2B}" type="presParOf" srcId="{ED361596-F4B5-42E5-8E9A-5271859475B8}" destId="{2F70BD11-B6BE-449E-9B42-212E9B08E5CE}" srcOrd="0" destOrd="0" presId="urn:microsoft.com/office/officeart/2005/8/layout/orgChart1"/>
    <dgm:cxn modelId="{22DAD41A-F42D-45EB-8C61-8444B16BA98A}" type="presParOf" srcId="{2F70BD11-B6BE-449E-9B42-212E9B08E5CE}" destId="{38C53912-66B9-4818-A0E5-F6213CE91DC4}" srcOrd="0" destOrd="0" presId="urn:microsoft.com/office/officeart/2005/8/layout/orgChart1"/>
    <dgm:cxn modelId="{315125ED-D09B-4CA8-BD58-BC4F1012E52E}" type="presParOf" srcId="{2F70BD11-B6BE-449E-9B42-212E9B08E5CE}" destId="{6C7FEB9B-47BA-4666-B65E-10A935606357}" srcOrd="1" destOrd="0" presId="urn:microsoft.com/office/officeart/2005/8/layout/orgChart1"/>
    <dgm:cxn modelId="{DE309E72-2542-40EE-9FAF-334B496CEA13}" type="presParOf" srcId="{ED361596-F4B5-42E5-8E9A-5271859475B8}" destId="{A08F384E-7E59-412B-B477-801C30898CE4}" srcOrd="1" destOrd="0" presId="urn:microsoft.com/office/officeart/2005/8/layout/orgChart1"/>
    <dgm:cxn modelId="{8B0473AE-D012-4165-88FF-C9A982D1471C}" type="presParOf" srcId="{ED361596-F4B5-42E5-8E9A-5271859475B8}" destId="{74A4D799-D2E4-473B-86AA-0D5D4B8AEAAF}" srcOrd="2" destOrd="0" presId="urn:microsoft.com/office/officeart/2005/8/layout/orgChart1"/>
    <dgm:cxn modelId="{E844E6DF-7C08-4BFD-88BB-1995CB18E381}" type="presParOf" srcId="{93660105-1F02-4BAC-9FE8-545553109145}" destId="{AE9D21D0-BF7D-4CA3-82D9-3575BCF1E341}" srcOrd="2" destOrd="0" presId="urn:microsoft.com/office/officeart/2005/8/layout/orgChart1"/>
    <dgm:cxn modelId="{9D921835-7477-4731-B992-2728D8BA7A5B}" type="presParOf" srcId="{B5FD549E-F5F4-43D5-8FB4-0822FFFE57C2}" destId="{9E0455CE-9296-4232-B90F-E8B5EFD6ACAD}" srcOrd="2" destOrd="0" presId="urn:microsoft.com/office/officeart/2005/8/layout/orgChart1"/>
    <dgm:cxn modelId="{48437719-6CB4-425E-BB1D-2BECEF029BFC}" type="presParOf" srcId="{1C4CBA37-48CF-4DE2-9FB3-1FAED86A6A22}" destId="{030D9148-C823-4D41-97C7-9C241C071CED}"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997B205D-B908-443D-BC36-67C95FBE350C}" type="datetimeFigureOut">
              <a:rPr lang="ru-RU" smtClean="0"/>
              <a:pPr/>
              <a:t>29.01.2010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4C532830-288B-4468-BE36-6E6D796216C6}"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97B205D-B908-443D-BC36-67C95FBE350C}" type="datetimeFigureOut">
              <a:rPr lang="ru-RU" smtClean="0"/>
              <a:pPr/>
              <a:t>29.01.2010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532830-288B-4468-BE36-6E6D796216C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97B205D-B908-443D-BC36-67C95FBE350C}" type="datetimeFigureOut">
              <a:rPr lang="ru-RU" smtClean="0"/>
              <a:pPr/>
              <a:t>29.01.2010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532830-288B-4468-BE36-6E6D796216C6}"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0938" y="214313"/>
            <a:ext cx="7793037" cy="1462087"/>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182688" y="2017713"/>
            <a:ext cx="77724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1182688" y="4151313"/>
            <a:ext cx="77724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1162050" y="6243638"/>
            <a:ext cx="19050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657600" y="6243638"/>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7042150" y="6243638"/>
            <a:ext cx="1905000" cy="457200"/>
          </a:xfrm>
        </p:spPr>
        <p:txBody>
          <a:bodyPr/>
          <a:lstStyle>
            <a:lvl1pPr>
              <a:defRPr/>
            </a:lvl1pPr>
          </a:lstStyle>
          <a:p>
            <a:fld id="{59674BCB-C162-4787-938B-77222BC9335C}"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97B205D-B908-443D-BC36-67C95FBE350C}" type="datetimeFigureOut">
              <a:rPr lang="ru-RU" smtClean="0"/>
              <a:pPr/>
              <a:t>29.01.2010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532830-288B-4468-BE36-6E6D796216C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97B205D-B908-443D-BC36-67C95FBE350C}" type="datetimeFigureOut">
              <a:rPr lang="ru-RU" smtClean="0"/>
              <a:pPr/>
              <a:t>29.01.2010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4C532830-288B-4468-BE36-6E6D796216C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97B205D-B908-443D-BC36-67C95FBE350C}" type="datetimeFigureOut">
              <a:rPr lang="ru-RU" smtClean="0"/>
              <a:pPr/>
              <a:t>29.01.2010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532830-288B-4468-BE36-6E6D796216C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97B205D-B908-443D-BC36-67C95FBE350C}" type="datetimeFigureOut">
              <a:rPr lang="ru-RU" smtClean="0"/>
              <a:pPr/>
              <a:t>29.01.2010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C532830-288B-4468-BE36-6E6D796216C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97B205D-B908-443D-BC36-67C95FBE350C}" type="datetimeFigureOut">
              <a:rPr lang="ru-RU" smtClean="0"/>
              <a:pPr/>
              <a:t>29.01.2010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C532830-288B-4468-BE36-6E6D796216C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97B205D-B908-443D-BC36-67C95FBE350C}" type="datetimeFigureOut">
              <a:rPr lang="ru-RU" smtClean="0"/>
              <a:pPr/>
              <a:t>29.01.2010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C532830-288B-4468-BE36-6E6D796216C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97B205D-B908-443D-BC36-67C95FBE350C}" type="datetimeFigureOut">
              <a:rPr lang="ru-RU" smtClean="0"/>
              <a:pPr/>
              <a:t>29.01.2010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532830-288B-4468-BE36-6E6D796216C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97B205D-B908-443D-BC36-67C95FBE350C}" type="datetimeFigureOut">
              <a:rPr lang="ru-RU" smtClean="0"/>
              <a:pPr/>
              <a:t>29.01.2010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532830-288B-4468-BE36-6E6D796216C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97B205D-B908-443D-BC36-67C95FBE350C}" type="datetimeFigureOut">
              <a:rPr lang="ru-RU" smtClean="0"/>
              <a:pPr/>
              <a:t>29.01.2010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C532830-288B-4468-BE36-6E6D796216C6}"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2.jpeg"/><Relationship Id="rId7" Type="http://schemas.openxmlformats.org/officeDocument/2006/relationships/image" Target="../media/image27.gif"/><Relationship Id="rId12" Type="http://schemas.openxmlformats.org/officeDocument/2006/relationships/image" Target="../media/image32.gif"/><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26.gif"/><Relationship Id="rId11" Type="http://schemas.openxmlformats.org/officeDocument/2006/relationships/image" Target="../media/image31.gif"/><Relationship Id="rId5" Type="http://schemas.openxmlformats.org/officeDocument/2006/relationships/image" Target="../media/image25.gif"/><Relationship Id="rId10" Type="http://schemas.openxmlformats.org/officeDocument/2006/relationships/image" Target="../media/image30.gif"/><Relationship Id="rId4" Type="http://schemas.openxmlformats.org/officeDocument/2006/relationships/image" Target="../media/image24.gif"/><Relationship Id="rId9" Type="http://schemas.openxmlformats.org/officeDocument/2006/relationships/image" Target="../media/image29.gif"/></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2.xml"/><Relationship Id="rId1" Type="http://schemas.openxmlformats.org/officeDocument/2006/relationships/video" Target="file:///C:\Documents%20and%20Settings\&#1055;&#1086;&#1083;&#1100;&#1079;&#1086;&#1074;&#1072;&#1090;&#1077;&#1083;&#1100;\&#1056;&#1072;&#1073;&#1086;&#1095;&#1080;&#1081;%20&#1089;&#1090;&#1086;&#1083;\Kak.nauchit.rebenka.chisit.zubi.avi"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8.gif"/><Relationship Id="rId4" Type="http://schemas.openxmlformats.org/officeDocument/2006/relationships/image" Target="../media/image27.gif"/></Relationships>
</file>

<file path=ppt/slides/_rels/slide29.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8.jpe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7.jpeg"/><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52.png"/><Relationship Id="rId11" Type="http://schemas.openxmlformats.org/officeDocument/2006/relationships/image" Target="../media/image56.jpeg"/><Relationship Id="rId5" Type="http://schemas.openxmlformats.org/officeDocument/2006/relationships/image" Target="../media/image51.jpe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50.jpeg"/><Relationship Id="rId9" Type="http://schemas.openxmlformats.org/officeDocument/2006/relationships/image" Target="../media/image47.gif"/><Relationship Id="rId14" Type="http://schemas.openxmlformats.org/officeDocument/2006/relationships/image" Target="../media/image59.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5.gif"/><Relationship Id="rId12"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4.gif"/><Relationship Id="rId11" Type="http://schemas.openxmlformats.org/officeDocument/2006/relationships/image" Target="../media/image9.png"/><Relationship Id="rId5" Type="http://schemas.openxmlformats.org/officeDocument/2006/relationships/diagramColors" Target="../diagrams/colors1.xml"/><Relationship Id="rId10" Type="http://schemas.openxmlformats.org/officeDocument/2006/relationships/image" Target="../media/image8.png"/><Relationship Id="rId4" Type="http://schemas.openxmlformats.org/officeDocument/2006/relationships/diagramQuickStyle" Target="../diagrams/quickStyle1.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64.gif"/><Relationship Id="rId5" Type="http://schemas.openxmlformats.org/officeDocument/2006/relationships/image" Target="../media/image63.gif"/><Relationship Id="rId4" Type="http://schemas.openxmlformats.org/officeDocument/2006/relationships/image" Target="../media/image62.gi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egabook.ru/child/Encyclop.asp?Topic=topic_new2001_15046"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www.megabook.ru/child/Encyclop.asp?Topic=topic_new2001_1510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44" y="857232"/>
            <a:ext cx="9001156" cy="1357322"/>
          </a:xfrm>
          <a:effectLst/>
        </p:spPr>
        <p:txBody>
          <a:bodyPr>
            <a:noAutofit/>
          </a:bodyPr>
          <a:lstStyle/>
          <a:p>
            <a:r>
              <a:rPr lang="ru-RU" b="0" cap="none"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reflection blurRad="6350" stA="50000" endA="300" endPos="50000" dist="29997" dir="5400000" sy="-100000" algn="bl" rotWithShape="0"/>
                </a:effectLst>
              </a:rPr>
              <a:t>Строение тела человека.</a:t>
            </a:r>
            <a:endParaRPr lang="ru-RU" b="0" cap="none"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reflection blurRad="6350" stA="50000" endA="300" endPos="50000" dist="29997" dir="5400000" sy="-100000" algn="bl" rotWithShape="0"/>
              </a:effectLst>
            </a:endParaRPr>
          </a:p>
        </p:txBody>
      </p:sp>
      <p:sp>
        <p:nvSpPr>
          <p:cNvPr id="5" name="TextBox 4"/>
          <p:cNvSpPr txBox="1"/>
          <p:nvPr/>
        </p:nvSpPr>
        <p:spPr>
          <a:xfrm>
            <a:off x="1071538" y="3071810"/>
            <a:ext cx="7215238" cy="707886"/>
          </a:xfrm>
          <a:prstGeom prst="rect">
            <a:avLst/>
          </a:prstGeom>
          <a:noFill/>
        </p:spPr>
        <p:txBody>
          <a:bodyPr wrap="square" rtlCol="0">
            <a:spAutoFit/>
          </a:bodyPr>
          <a:lstStyle/>
          <a:p>
            <a:r>
              <a:rPr lang="ru-RU" sz="4000" dirty="0" smtClean="0">
                <a:ln w="18415" cmpd="sng">
                  <a:noFill/>
                  <a:prstDash val="solid"/>
                </a:ln>
                <a:blipFill>
                  <a:blip r:embed="rId2"/>
                  <a:tile tx="0" ty="0" sx="100000" sy="100000" flip="none" algn="tl"/>
                </a:blipFill>
                <a:effectLst>
                  <a:glow rad="139700">
                    <a:schemeClr val="accent1">
                      <a:satMod val="175000"/>
                      <a:alpha val="40000"/>
                    </a:schemeClr>
                  </a:glow>
                  <a:outerShdw blurRad="63500" dir="3600000" algn="tl" rotWithShape="0">
                    <a:srgbClr val="000000">
                      <a:alpha val="70000"/>
                    </a:srgbClr>
                  </a:outerShdw>
                  <a:reflection blurRad="6350" stA="55000" endA="300" endPos="45500" dir="5400000" sy="-100000" algn="bl" rotWithShape="0"/>
                </a:effectLst>
              </a:rPr>
              <a:t>Если хочешь быть здоров.</a:t>
            </a:r>
            <a:endParaRPr lang="ru-RU" sz="4000" dirty="0">
              <a:ln w="18415" cmpd="sng">
                <a:noFill/>
                <a:prstDash val="solid"/>
              </a:ln>
              <a:blipFill>
                <a:blip r:embed="rId2"/>
                <a:tile tx="0" ty="0" sx="100000" sy="100000" flip="none" algn="tl"/>
              </a:blipFill>
              <a:effectLst>
                <a:glow rad="139700">
                  <a:schemeClr val="accent1">
                    <a:satMod val="175000"/>
                    <a:alpha val="40000"/>
                  </a:schemeClr>
                </a:glow>
                <a:outerShdw blurRad="63500" dir="3600000" algn="tl" rotWithShape="0">
                  <a:srgbClr val="000000">
                    <a:alpha val="70000"/>
                  </a:srgbClr>
                </a:outerShdw>
                <a:reflection blurRad="6350" stA="55000" endA="300" endPos="45500" dir="5400000" sy="-100000" algn="bl" rotWithShape="0"/>
              </a:effectLst>
            </a:endParaRPr>
          </a:p>
        </p:txBody>
      </p:sp>
      <p:pic>
        <p:nvPicPr>
          <p:cNvPr id="4" name="Рисунок 3" descr="89b0fbdd46c341be601ae01822405d05.gif"/>
          <p:cNvPicPr>
            <a:picLocks noChangeAspect="1"/>
          </p:cNvPicPr>
          <p:nvPr/>
        </p:nvPicPr>
        <p:blipFill>
          <a:blip r:embed="rId3"/>
          <a:stretch>
            <a:fillRect/>
          </a:stretch>
        </p:blipFill>
        <p:spPr>
          <a:xfrm>
            <a:off x="1357290" y="4143380"/>
            <a:ext cx="2286016" cy="2357454"/>
          </a:xfrm>
          <a:prstGeom prst="rect">
            <a:avLst/>
          </a:prstGeom>
        </p:spPr>
      </p:pic>
      <p:sp>
        <p:nvSpPr>
          <p:cNvPr id="6" name="Прямоугольник 5"/>
          <p:cNvSpPr/>
          <p:nvPr/>
        </p:nvSpPr>
        <p:spPr>
          <a:xfrm>
            <a:off x="4929190" y="5429264"/>
            <a:ext cx="4214810" cy="757130"/>
          </a:xfrm>
          <a:prstGeom prst="rect">
            <a:avLst/>
          </a:prstGeom>
        </p:spPr>
        <p:txBody>
          <a:bodyPr wrap="square">
            <a:spAutoFit/>
          </a:bodyPr>
          <a:lstStyle/>
          <a:p>
            <a:pPr algn="ctr">
              <a:lnSpc>
                <a:spcPct val="80000"/>
              </a:lnSpc>
            </a:pPr>
            <a:r>
              <a:rPr lang="ru-RU" i="1" dirty="0" smtClean="0">
                <a:latin typeface="Times New Roman" pitchFamily="18" charset="0"/>
              </a:rPr>
              <a:t>Выполнила: учитель начальных классов МОУ «СОШ № 2»</a:t>
            </a:r>
          </a:p>
          <a:p>
            <a:pPr algn="ctr">
              <a:lnSpc>
                <a:spcPct val="80000"/>
              </a:lnSpc>
            </a:pPr>
            <a:r>
              <a:rPr lang="ru-RU" i="1" dirty="0" smtClean="0">
                <a:latin typeface="Times New Roman" pitchFamily="18" charset="0"/>
              </a:rPr>
              <a:t>Амельченко Вера Васильевна</a:t>
            </a:r>
            <a:endParaRPr lang="ru-RU" i="1" dirty="0">
              <a:latin typeface="Times New Roman" pitchFamily="18" charset="0"/>
            </a:endParaRPr>
          </a:p>
        </p:txBody>
      </p:sp>
      <p:sp>
        <p:nvSpPr>
          <p:cNvPr id="7" name="Прямоугольник 6"/>
          <p:cNvSpPr/>
          <p:nvPr/>
        </p:nvSpPr>
        <p:spPr>
          <a:xfrm>
            <a:off x="1285852" y="500042"/>
            <a:ext cx="3797450" cy="369332"/>
          </a:xfrm>
          <a:prstGeom prst="rect">
            <a:avLst/>
          </a:prstGeom>
        </p:spPr>
        <p:txBody>
          <a:bodyPr wrap="none">
            <a:spAutoFit/>
          </a:bodyPr>
          <a:lstStyle/>
          <a:p>
            <a:r>
              <a:rPr lang="ru-RU" dirty="0" smtClean="0">
                <a:latin typeface="Times New Roman" pitchFamily="18" charset="0"/>
              </a:rPr>
              <a:t>Урок окружающего мира во 2 классе</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1000"/>
                                        <p:tgtEl>
                                          <p:spTgt spid="2"/>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8)">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1143000"/>
          </a:xfrm>
        </p:spPr>
        <p:txBody>
          <a:bodyPr/>
          <a:lstStyle/>
          <a:p>
            <a:r>
              <a:rPr lang="ru-RU" dirty="0" smtClean="0">
                <a:ln w="6350">
                  <a:solidFill>
                    <a:srgbClr val="00FFFF"/>
                  </a:solidFill>
                </a:ln>
                <a:blipFill>
                  <a:blip r:embed="rId2"/>
                  <a:tile tx="0" ty="0" sx="100000" sy="100000" flip="none" algn="tl"/>
                </a:blipFill>
                <a:effectLst>
                  <a:glow rad="63500">
                    <a:schemeClr val="accent1">
                      <a:satMod val="175000"/>
                      <a:alpha val="40000"/>
                    </a:schemeClr>
                  </a:glow>
                  <a:outerShdw blurRad="114300" dist="101600" dir="2700000" algn="tl" rotWithShape="0">
                    <a:srgbClr val="000000">
                      <a:alpha val="40000"/>
                    </a:srgbClr>
                  </a:outerShdw>
                </a:effectLst>
              </a:rPr>
              <a:t>Желудок и кишечник.</a:t>
            </a:r>
            <a:endParaRPr lang="ru-RU" dirty="0">
              <a:ln w="6350">
                <a:solidFill>
                  <a:srgbClr val="00FFFF"/>
                </a:solidFill>
              </a:ln>
              <a:blipFill>
                <a:blip r:embed="rId2"/>
                <a:tile tx="0" ty="0" sx="100000" sy="100000" flip="none" algn="tl"/>
              </a:blipFill>
              <a:effectLst>
                <a:glow rad="63500">
                  <a:schemeClr val="accent1">
                    <a:satMod val="175000"/>
                    <a:alpha val="40000"/>
                  </a:schemeClr>
                </a:glow>
                <a:outerShdw blurRad="114300" dist="101600" dir="2700000" algn="tl" rotWithShape="0">
                  <a:srgbClr val="000000">
                    <a:alpha val="40000"/>
                  </a:srgbClr>
                </a:outerShdw>
              </a:effectLst>
            </a:endParaRPr>
          </a:p>
        </p:txBody>
      </p:sp>
      <p:pic>
        <p:nvPicPr>
          <p:cNvPr id="4098" name="Picture 2"/>
          <p:cNvPicPr>
            <a:picLocks noGrp="1" noChangeAspect="1" noChangeArrowheads="1"/>
          </p:cNvPicPr>
          <p:nvPr>
            <p:ph idx="1"/>
          </p:nvPr>
        </p:nvPicPr>
        <p:blipFill>
          <a:blip r:embed="rId3"/>
          <a:srcRect/>
          <a:stretch>
            <a:fillRect/>
          </a:stretch>
        </p:blipFill>
        <p:spPr bwMode="auto">
          <a:xfrm>
            <a:off x="214282" y="1500174"/>
            <a:ext cx="3810000" cy="3048000"/>
          </a:xfrm>
          <a:prstGeom prst="rect">
            <a:avLst/>
          </a:prstGeom>
          <a:noFill/>
          <a:ln w="9525">
            <a:noFill/>
            <a:miter lim="800000"/>
            <a:headEnd/>
            <a:tailEnd/>
          </a:ln>
          <a:effectLst/>
        </p:spPr>
      </p:pic>
      <p:sp>
        <p:nvSpPr>
          <p:cNvPr id="7" name="Text Box 11"/>
          <p:cNvSpPr txBox="1">
            <a:spLocks noChangeArrowheads="1"/>
          </p:cNvSpPr>
          <p:nvPr/>
        </p:nvSpPr>
        <p:spPr bwMode="auto">
          <a:xfrm>
            <a:off x="4643438" y="928670"/>
            <a:ext cx="4248150" cy="3785652"/>
          </a:xfrm>
          <a:prstGeom prst="rect">
            <a:avLst/>
          </a:prstGeom>
          <a:noFill/>
          <a:ln w="9525">
            <a:noFill/>
            <a:miter lim="800000"/>
            <a:headEnd/>
            <a:tailEnd/>
          </a:ln>
          <a:effectLst/>
        </p:spPr>
        <p:txBody>
          <a:bodyPr>
            <a:spAutoFit/>
          </a:bodyPr>
          <a:lstStyle/>
          <a:p>
            <a:r>
              <a:rPr lang="ru-RU" sz="2000" dirty="0" smtClean="0">
                <a:ln>
                  <a:solidFill>
                    <a:srgbClr val="00FFFF"/>
                  </a:solidFill>
                </a:ln>
                <a:blipFill>
                  <a:blip r:embed="rId4"/>
                  <a:tile tx="0" ty="0" sx="100000" sy="100000" flip="none" algn="tl"/>
                </a:blipFill>
              </a:rPr>
              <a:t>Желудок – это орган пищеварительной системы.  В его мускулистых  стенках  таятся  особые желёзки.  Они выделяют  кислый  желудочный сок,  способный  переварить  большую часть пищи. Однако  желудочный сок не может переработать всё. Поэтому желудок время от времени сокращается и проталкивает по частям полупереваренную пищу дальше.</a:t>
            </a:r>
            <a:endParaRPr lang="ru-RU" sz="2000" dirty="0">
              <a:ln>
                <a:solidFill>
                  <a:srgbClr val="00FFFF"/>
                </a:solidFill>
              </a:ln>
              <a:blipFill>
                <a:blip r:embed="rId4"/>
                <a:tile tx="0" ty="0" sx="100000" sy="100000" flip="none" algn="tl"/>
              </a:blipFill>
            </a:endParaRPr>
          </a:p>
        </p:txBody>
      </p:sp>
      <p:sp>
        <p:nvSpPr>
          <p:cNvPr id="5" name="TextBox 4"/>
          <p:cNvSpPr txBox="1"/>
          <p:nvPr/>
        </p:nvSpPr>
        <p:spPr>
          <a:xfrm>
            <a:off x="642910" y="4929198"/>
            <a:ext cx="7643866" cy="1323439"/>
          </a:xfrm>
          <a:prstGeom prst="rect">
            <a:avLst/>
          </a:prstGeom>
          <a:noFill/>
        </p:spPr>
        <p:txBody>
          <a:bodyPr wrap="square" rtlCol="0">
            <a:spAutoFit/>
          </a:bodyPr>
          <a:lstStyle/>
          <a:p>
            <a:r>
              <a:rPr lang="ru-RU" sz="2000" dirty="0" smtClean="0">
                <a:ln>
                  <a:solidFill>
                    <a:srgbClr val="00FFFF"/>
                  </a:solidFill>
                </a:ln>
                <a:blipFill>
                  <a:blip r:embed="rId4"/>
                  <a:tile tx="0" ty="0" sx="100000" sy="100000" flip="none" algn="tl"/>
                </a:blipFill>
              </a:rPr>
              <a:t>Кишечник – орган пищеварительной системы. Его длина почти 8 метров! Но свёрнут он так плотно, что помещается в животе. Пройдя этот путь, пища превращается в прозрачный раствор, который впитывается в кровь и разносится по всему организму.</a:t>
            </a:r>
            <a:endParaRPr lang="ru-RU" sz="2000" dirty="0">
              <a:ln>
                <a:solidFill>
                  <a:srgbClr val="00FFFF"/>
                </a:solidFill>
              </a:ln>
              <a:blipFill>
                <a:blip r:embed="rId4"/>
                <a:tile tx="0" ty="0" sx="100000" sy="100000" flip="none" algn="tl"/>
              </a:blipFill>
            </a:endParaRPr>
          </a:p>
        </p:txBody>
      </p:sp>
    </p:spTree>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n w="6350">
                  <a:solidFill>
                    <a:srgbClr val="00FFFF"/>
                  </a:solidFill>
                </a:ln>
                <a:blipFill>
                  <a:blip r:embed="rId2"/>
                  <a:tile tx="0" ty="0" sx="100000" sy="100000" flip="none" algn="tl"/>
                </a:blipFill>
                <a:effectLst>
                  <a:glow rad="63500">
                    <a:schemeClr val="accent1">
                      <a:satMod val="175000"/>
                      <a:alpha val="40000"/>
                    </a:schemeClr>
                  </a:glow>
                  <a:outerShdw blurRad="114300" dist="101600" dir="2700000" algn="tl" rotWithShape="0">
                    <a:srgbClr val="000000">
                      <a:alpha val="40000"/>
                    </a:srgbClr>
                  </a:outerShdw>
                </a:effectLst>
              </a:rPr>
              <a:t>Печень.</a:t>
            </a:r>
            <a:endParaRPr lang="ru-RU" dirty="0">
              <a:ln w="6350">
                <a:solidFill>
                  <a:srgbClr val="00FFFF"/>
                </a:solidFill>
              </a:ln>
              <a:blipFill>
                <a:blip r:embed="rId2"/>
                <a:tile tx="0" ty="0" sx="100000" sy="100000" flip="none" algn="tl"/>
              </a:blipFill>
              <a:effectLst>
                <a:glow rad="63500">
                  <a:schemeClr val="accent1">
                    <a:satMod val="175000"/>
                    <a:alpha val="40000"/>
                  </a:schemeClr>
                </a:glow>
                <a:outerShdw blurRad="114300" dist="101600" dir="2700000" algn="tl" rotWithShape="0">
                  <a:srgbClr val="000000">
                    <a:alpha val="40000"/>
                  </a:srgbClr>
                </a:outerShdw>
              </a:effectLst>
            </a:endParaRPr>
          </a:p>
        </p:txBody>
      </p:sp>
      <p:pic>
        <p:nvPicPr>
          <p:cNvPr id="3074" name="Picture 2"/>
          <p:cNvPicPr>
            <a:picLocks noGrp="1" noChangeAspect="1" noChangeArrowheads="1"/>
          </p:cNvPicPr>
          <p:nvPr>
            <p:ph idx="1"/>
          </p:nvPr>
        </p:nvPicPr>
        <p:blipFill>
          <a:blip r:embed="rId3"/>
          <a:srcRect/>
          <a:stretch>
            <a:fillRect/>
          </a:stretch>
        </p:blipFill>
        <p:spPr bwMode="auto">
          <a:xfrm>
            <a:off x="428596" y="1285860"/>
            <a:ext cx="2857500" cy="3810000"/>
          </a:xfrm>
          <a:prstGeom prst="rect">
            <a:avLst/>
          </a:prstGeom>
          <a:noFill/>
          <a:ln w="9525">
            <a:noFill/>
            <a:miter lim="800000"/>
            <a:headEnd/>
            <a:tailEnd/>
          </a:ln>
          <a:effectLst/>
        </p:spPr>
      </p:pic>
      <p:sp>
        <p:nvSpPr>
          <p:cNvPr id="5" name="Прямоугольник 4"/>
          <p:cNvSpPr/>
          <p:nvPr/>
        </p:nvSpPr>
        <p:spPr>
          <a:xfrm>
            <a:off x="4143372" y="1643050"/>
            <a:ext cx="4572000" cy="2308324"/>
          </a:xfrm>
          <a:prstGeom prst="rect">
            <a:avLst/>
          </a:prstGeom>
        </p:spPr>
        <p:txBody>
          <a:bodyPr>
            <a:spAutoFit/>
          </a:bodyPr>
          <a:lstStyle/>
          <a:p>
            <a:r>
              <a:rPr lang="ru-RU" sz="2400" dirty="0" smtClean="0">
                <a:ln>
                  <a:solidFill>
                    <a:srgbClr val="00FFFF"/>
                  </a:solidFill>
                </a:ln>
                <a:blipFill>
                  <a:blip r:embed="rId4"/>
                  <a:tile tx="0" ty="0" sx="100000" sy="100000" flip="none" algn="tl"/>
                </a:blipFill>
              </a:rPr>
              <a:t>Печень – жизненно важный непарный внутренний орган, который помогает переваривать пищу в кишечнике, фильтрует кровь и очищает её от всех вредных веществ.</a:t>
            </a:r>
            <a:endParaRPr lang="ru-RU" sz="2400" dirty="0">
              <a:ln>
                <a:solidFill>
                  <a:srgbClr val="00FFFF"/>
                </a:solidFill>
              </a:ln>
              <a:blipFill>
                <a:blip r:embed="rId4"/>
                <a:tile tx="0" ty="0" sx="100000" sy="100000" flip="none" algn="tl"/>
              </a:blipFill>
            </a:endParaRPr>
          </a:p>
        </p:txBody>
      </p:sp>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dirty="0" smtClean="0">
                <a:ln w="6350">
                  <a:solidFill>
                    <a:srgbClr val="00FFFF"/>
                  </a:solidFill>
                </a:ln>
                <a:blipFill>
                  <a:blip r:embed="rId2"/>
                  <a:tile tx="0" ty="0" sx="100000" sy="100000" flip="none" algn="tl"/>
                </a:blipFill>
                <a:effectLst>
                  <a:glow rad="101600">
                    <a:schemeClr val="accent1">
                      <a:satMod val="175000"/>
                      <a:alpha val="40000"/>
                    </a:schemeClr>
                  </a:glow>
                  <a:outerShdw blurRad="114300" dist="101600" dir="2700000" algn="tl" rotWithShape="0">
                    <a:srgbClr val="000000">
                      <a:alpha val="40000"/>
                    </a:srgbClr>
                  </a:outerShdw>
                </a:effectLst>
              </a:rPr>
              <a:t>Режим дня.</a:t>
            </a:r>
            <a:endParaRPr lang="ru-RU" sz="6000" dirty="0">
              <a:ln w="6350">
                <a:solidFill>
                  <a:srgbClr val="00FFFF"/>
                </a:solidFill>
              </a:ln>
              <a:blipFill>
                <a:blip r:embed="rId2"/>
                <a:tile tx="0" ty="0" sx="100000" sy="100000" flip="none" algn="tl"/>
              </a:blipFill>
              <a:effectLst>
                <a:glow rad="101600">
                  <a:schemeClr val="accent1">
                    <a:satMod val="175000"/>
                    <a:alpha val="40000"/>
                  </a:schemeClr>
                </a:glow>
                <a:outerShdw blurRad="114300" dist="101600" dir="2700000" algn="tl" rotWithShape="0">
                  <a:srgbClr val="000000">
                    <a:alpha val="40000"/>
                  </a:srgbClr>
                </a:outerShdw>
              </a:effectLst>
            </a:endParaRPr>
          </a:p>
        </p:txBody>
      </p:sp>
      <p:sp>
        <p:nvSpPr>
          <p:cNvPr id="3" name="Содержимое 2"/>
          <p:cNvSpPr>
            <a:spLocks noGrp="1"/>
          </p:cNvSpPr>
          <p:nvPr>
            <p:ph idx="1"/>
          </p:nvPr>
        </p:nvSpPr>
        <p:spPr>
          <a:xfrm>
            <a:off x="457200" y="1600200"/>
            <a:ext cx="8229600" cy="1471610"/>
          </a:xfrm>
        </p:spPr>
        <p:txBody>
          <a:bodyPr>
            <a:noAutofit/>
          </a:bodyPr>
          <a:lstStyle/>
          <a:p>
            <a:pPr>
              <a:buNone/>
            </a:pPr>
            <a:r>
              <a:rPr lang="ru-RU" sz="4000" dirty="0" smtClean="0">
                <a:ln>
                  <a:solidFill>
                    <a:srgbClr val="00FFFF"/>
                  </a:solidFill>
                </a:ln>
                <a:blipFill>
                  <a:blip r:embed="rId3"/>
                  <a:tile tx="0" ty="0" sx="100000" sy="100000" flip="none" algn="tl"/>
                </a:blipFill>
              </a:rPr>
              <a:t>Режим дня- это распорядок, в котором правильно сочетаются учёба, игры, отдых и другие занятия.</a:t>
            </a:r>
            <a:endParaRPr lang="ru-RU" sz="4000" dirty="0">
              <a:ln>
                <a:solidFill>
                  <a:srgbClr val="00FFFF"/>
                </a:solidFill>
              </a:ln>
              <a:blipFill>
                <a:blip r:embed="rId3"/>
                <a:tile tx="0" ty="0" sx="100000" sy="100000" flip="none" algn="tl"/>
              </a:blipFill>
            </a:endParaRPr>
          </a:p>
        </p:txBody>
      </p:sp>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00034" y="0"/>
            <a:ext cx="8229600" cy="1143000"/>
          </a:xfrm>
        </p:spPr>
        <p:txBody>
          <a:bodyPr/>
          <a:lstStyle/>
          <a:p>
            <a:pPr eaLnBrk="1" hangingPunct="1"/>
            <a:r>
              <a:rPr lang="ru-RU" dirty="0" smtClean="0">
                <a:ln w="6350">
                  <a:solidFill>
                    <a:srgbClr val="00FFFF"/>
                  </a:solidFill>
                </a:ln>
                <a:blipFill>
                  <a:blip r:embed="rId2"/>
                  <a:tile tx="0" ty="0" sx="100000" sy="100000" flip="none" algn="tl"/>
                </a:blipFill>
                <a:effectLst>
                  <a:glow rad="139700">
                    <a:schemeClr val="accent1">
                      <a:satMod val="175000"/>
                      <a:alpha val="40000"/>
                    </a:schemeClr>
                  </a:glow>
                  <a:outerShdw blurRad="114300" dist="101600" dir="2700000" algn="tl" rotWithShape="0">
                    <a:srgbClr val="000000">
                      <a:alpha val="40000"/>
                    </a:srgbClr>
                  </a:outerShdw>
                </a:effectLst>
              </a:rPr>
              <a:t>Режим дня</a:t>
            </a:r>
          </a:p>
        </p:txBody>
      </p:sp>
      <p:sp>
        <p:nvSpPr>
          <p:cNvPr id="69635" name="Rectangle 3"/>
          <p:cNvSpPr>
            <a:spLocks noGrp="1" noChangeArrowheads="1"/>
          </p:cNvSpPr>
          <p:nvPr>
            <p:ph type="body" idx="1"/>
          </p:nvPr>
        </p:nvSpPr>
        <p:spPr>
          <a:xfrm>
            <a:off x="142844" y="928671"/>
            <a:ext cx="7715304" cy="2643206"/>
          </a:xfrm>
        </p:spPr>
        <p:txBody>
          <a:bodyPr>
            <a:normAutofit lnSpcReduction="10000"/>
          </a:bodyPr>
          <a:lstStyle/>
          <a:p>
            <a:pPr eaLnBrk="1" hangingPunct="1">
              <a:buNone/>
              <a:defRPr/>
            </a:pPr>
            <a:r>
              <a:rPr lang="ru-RU" sz="1800" b="1" dirty="0" smtClean="0">
                <a:solidFill>
                  <a:srgbClr val="00CCFF"/>
                </a:solidFill>
                <a:effectLst>
                  <a:outerShdw blurRad="38100" dist="38100" dir="2700000" algn="tl">
                    <a:srgbClr val="000000"/>
                  </a:outerShdw>
                </a:effectLst>
              </a:rPr>
              <a:t>7ч – 8ч. </a:t>
            </a:r>
            <a:r>
              <a:rPr lang="ru-RU" sz="1800" b="1" dirty="0" smtClean="0">
                <a:effectLst>
                  <a:outerShdw blurRad="38100" dist="38100" dir="2700000" algn="tl">
                    <a:srgbClr val="000000"/>
                  </a:outerShdw>
                </a:effectLst>
              </a:rPr>
              <a:t>– Подъем, зарядка, утренний туалет, завтрак;</a:t>
            </a:r>
          </a:p>
          <a:p>
            <a:pPr eaLnBrk="1" hangingPunct="1">
              <a:buFontTx/>
              <a:buNone/>
              <a:defRPr/>
            </a:pPr>
            <a:r>
              <a:rPr lang="ru-RU" sz="1800" b="1" dirty="0" smtClean="0">
                <a:solidFill>
                  <a:srgbClr val="00CCFF"/>
                </a:solidFill>
                <a:effectLst>
                  <a:outerShdw blurRad="38100" dist="38100" dir="2700000" algn="tl">
                    <a:srgbClr val="000000"/>
                  </a:outerShdw>
                </a:effectLst>
              </a:rPr>
              <a:t>8ч. 45 мин. – 13ч. </a:t>
            </a:r>
            <a:r>
              <a:rPr lang="ru-RU" sz="1800" b="1" dirty="0" smtClean="0">
                <a:effectLst>
                  <a:outerShdw blurRad="38100" dist="38100" dir="2700000" algn="tl">
                    <a:srgbClr val="000000"/>
                  </a:outerShdw>
                </a:effectLst>
              </a:rPr>
              <a:t>– Занятия в школе;</a:t>
            </a:r>
          </a:p>
          <a:p>
            <a:pPr eaLnBrk="1" hangingPunct="1">
              <a:buFontTx/>
              <a:buNone/>
              <a:defRPr/>
            </a:pPr>
            <a:r>
              <a:rPr lang="ru-RU" sz="1800" b="1" dirty="0" smtClean="0">
                <a:solidFill>
                  <a:srgbClr val="00CCFF"/>
                </a:solidFill>
                <a:effectLst>
                  <a:outerShdw blurRad="38100" dist="38100" dir="2700000" algn="tl">
                    <a:srgbClr val="000000"/>
                  </a:outerShdw>
                </a:effectLst>
              </a:rPr>
              <a:t>13ч. – 14ч. </a:t>
            </a:r>
            <a:r>
              <a:rPr lang="ru-RU" sz="1800" b="1" dirty="0" smtClean="0">
                <a:effectLst>
                  <a:outerShdw blurRad="38100" dist="38100" dir="2700000" algn="tl">
                    <a:srgbClr val="000000"/>
                  </a:outerShdw>
                </a:effectLst>
              </a:rPr>
              <a:t>– Возвращение домой, обед;</a:t>
            </a:r>
          </a:p>
          <a:p>
            <a:pPr eaLnBrk="1" hangingPunct="1">
              <a:buFontTx/>
              <a:buNone/>
              <a:defRPr/>
            </a:pPr>
            <a:r>
              <a:rPr lang="ru-RU" sz="1800" b="1" dirty="0" smtClean="0">
                <a:solidFill>
                  <a:srgbClr val="00CCFF"/>
                </a:solidFill>
                <a:effectLst>
                  <a:outerShdw blurRad="38100" dist="38100" dir="2700000" algn="tl">
                    <a:srgbClr val="000000"/>
                  </a:outerShdw>
                </a:effectLst>
              </a:rPr>
              <a:t>14ч. – 16ч. </a:t>
            </a:r>
            <a:r>
              <a:rPr lang="ru-RU" sz="1800" b="1" dirty="0" smtClean="0">
                <a:effectLst>
                  <a:outerShdw blurRad="38100" dist="38100" dir="2700000" algn="tl">
                    <a:srgbClr val="000000"/>
                  </a:outerShdw>
                </a:effectLst>
              </a:rPr>
              <a:t>– Отдых, прогулка, магазин, спортивная секция, кружок;</a:t>
            </a:r>
          </a:p>
          <a:p>
            <a:pPr eaLnBrk="1" hangingPunct="1">
              <a:buFontTx/>
              <a:buNone/>
              <a:defRPr/>
            </a:pPr>
            <a:r>
              <a:rPr lang="ru-RU" sz="1800" b="1" dirty="0" smtClean="0">
                <a:solidFill>
                  <a:srgbClr val="00CCFF"/>
                </a:solidFill>
                <a:effectLst>
                  <a:outerShdw blurRad="38100" dist="38100" dir="2700000" algn="tl">
                    <a:srgbClr val="000000"/>
                  </a:outerShdw>
                </a:effectLst>
              </a:rPr>
              <a:t>16ч. – 18ч. </a:t>
            </a:r>
            <a:r>
              <a:rPr lang="ru-RU" sz="1800" b="1" dirty="0" smtClean="0">
                <a:effectLst>
                  <a:outerShdw blurRad="38100" dist="38100" dir="2700000" algn="tl">
                    <a:srgbClr val="000000"/>
                  </a:outerShdw>
                </a:effectLst>
              </a:rPr>
              <a:t>– Приготовление уроков;</a:t>
            </a:r>
          </a:p>
          <a:p>
            <a:pPr eaLnBrk="1" hangingPunct="1">
              <a:buFontTx/>
              <a:buNone/>
              <a:defRPr/>
            </a:pPr>
            <a:r>
              <a:rPr lang="ru-RU" sz="1800" b="1" dirty="0" smtClean="0">
                <a:solidFill>
                  <a:srgbClr val="00CCFF"/>
                </a:solidFill>
                <a:effectLst>
                  <a:outerShdw blurRad="38100" dist="38100" dir="2700000" algn="tl">
                    <a:srgbClr val="000000"/>
                  </a:outerShdw>
                </a:effectLst>
              </a:rPr>
              <a:t>18ч. – 19ч. </a:t>
            </a:r>
            <a:r>
              <a:rPr lang="ru-RU" sz="1800" b="1" dirty="0" smtClean="0">
                <a:effectLst>
                  <a:outerShdw blurRad="38100" dist="38100" dir="2700000" algn="tl">
                    <a:srgbClr val="000000"/>
                  </a:outerShdw>
                </a:effectLst>
              </a:rPr>
              <a:t>– Отдых, ужин, помощь по дому;</a:t>
            </a:r>
          </a:p>
          <a:p>
            <a:pPr eaLnBrk="1" hangingPunct="1">
              <a:buFontTx/>
              <a:buNone/>
              <a:defRPr/>
            </a:pPr>
            <a:r>
              <a:rPr lang="ru-RU" sz="1800" b="1" dirty="0" smtClean="0">
                <a:solidFill>
                  <a:srgbClr val="00CCFF"/>
                </a:solidFill>
                <a:effectLst>
                  <a:outerShdw blurRad="38100" dist="38100" dir="2700000" algn="tl">
                    <a:srgbClr val="000000"/>
                  </a:outerShdw>
                </a:effectLst>
              </a:rPr>
              <a:t>19ч. – 20ч. 45 мин.</a:t>
            </a:r>
            <a:r>
              <a:rPr lang="ru-RU" sz="1800" b="1" dirty="0" smtClean="0">
                <a:effectLst>
                  <a:outerShdw blurRad="38100" dist="38100" dir="2700000" algn="tl">
                    <a:srgbClr val="000000"/>
                  </a:outerShdw>
                </a:effectLst>
              </a:rPr>
              <a:t> – Чтение, игры дома;</a:t>
            </a:r>
          </a:p>
          <a:p>
            <a:pPr eaLnBrk="1" hangingPunct="1">
              <a:buFontTx/>
              <a:buNone/>
              <a:defRPr/>
            </a:pPr>
            <a:r>
              <a:rPr lang="ru-RU" sz="1800" b="1" dirty="0" smtClean="0">
                <a:solidFill>
                  <a:srgbClr val="00CCFF"/>
                </a:solidFill>
                <a:effectLst>
                  <a:outerShdw blurRad="38100" dist="38100" dir="2700000" algn="tl">
                    <a:srgbClr val="000000"/>
                  </a:outerShdw>
                </a:effectLst>
              </a:rPr>
              <a:t>20ч. 45 мин. </a:t>
            </a:r>
            <a:r>
              <a:rPr lang="ru-RU" sz="1800" b="1" dirty="0" smtClean="0">
                <a:effectLst>
                  <a:outerShdw blurRad="38100" dist="38100" dir="2700000" algn="tl">
                    <a:srgbClr val="000000"/>
                  </a:outerShdw>
                </a:effectLst>
              </a:rPr>
              <a:t>– Подготовка ко сну.</a:t>
            </a:r>
          </a:p>
        </p:txBody>
      </p:sp>
      <p:pic>
        <p:nvPicPr>
          <p:cNvPr id="4098" name="Picture 2"/>
          <p:cNvPicPr>
            <a:picLocks noChangeAspect="1" noChangeArrowheads="1"/>
          </p:cNvPicPr>
          <p:nvPr/>
        </p:nvPicPr>
        <p:blipFill>
          <a:blip r:embed="rId3"/>
          <a:srcRect/>
          <a:stretch>
            <a:fillRect/>
          </a:stretch>
        </p:blipFill>
        <p:spPr bwMode="auto">
          <a:xfrm>
            <a:off x="4324497" y="3143248"/>
            <a:ext cx="4819503" cy="3357586"/>
          </a:xfrm>
          <a:prstGeom prst="rect">
            <a:avLst/>
          </a:prstGeom>
          <a:noFill/>
          <a:ln w="9525">
            <a:noFill/>
            <a:miter lim="800000"/>
            <a:headEnd/>
            <a:tailEnd/>
          </a:ln>
          <a:effectLst/>
        </p:spPr>
      </p:pic>
      <p:pic>
        <p:nvPicPr>
          <p:cNvPr id="8" name="Рисунок 7" descr="23ea23659e5ab45e7366f823733e8d1f.gif"/>
          <p:cNvPicPr>
            <a:picLocks noChangeAspect="1"/>
          </p:cNvPicPr>
          <p:nvPr/>
        </p:nvPicPr>
        <p:blipFill>
          <a:blip r:embed="rId4"/>
          <a:stretch>
            <a:fillRect/>
          </a:stretch>
        </p:blipFill>
        <p:spPr>
          <a:xfrm>
            <a:off x="1142976" y="4071942"/>
            <a:ext cx="1785950" cy="1910967"/>
          </a:xfrm>
          <a:prstGeom prst="rect">
            <a:avLst/>
          </a:prstGeom>
        </p:spPr>
      </p:pic>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ru-RU" dirty="0" smtClean="0">
                <a:ln w="6350">
                  <a:solidFill>
                    <a:srgbClr val="00FFFF"/>
                  </a:solidFill>
                </a:ln>
                <a:blipFill>
                  <a:blip r:embed="rId2"/>
                  <a:tile tx="0" ty="0" sx="100000" sy="100000" flip="none" algn="tl"/>
                </a:blipFill>
                <a:effectLst>
                  <a:glow rad="228600">
                    <a:schemeClr val="accent1">
                      <a:satMod val="175000"/>
                      <a:alpha val="40000"/>
                    </a:schemeClr>
                  </a:glow>
                  <a:outerShdw blurRad="114300" dist="101600" dir="2700000" algn="tl" rotWithShape="0">
                    <a:srgbClr val="000000">
                      <a:alpha val="40000"/>
                    </a:srgbClr>
                  </a:outerShdw>
                </a:effectLst>
              </a:rPr>
              <a:t>Правила гигиены</a:t>
            </a:r>
          </a:p>
        </p:txBody>
      </p:sp>
      <p:sp>
        <p:nvSpPr>
          <p:cNvPr id="70659" name="Rectangle 3"/>
          <p:cNvSpPr>
            <a:spLocks noGrp="1" noChangeArrowheads="1"/>
          </p:cNvSpPr>
          <p:nvPr>
            <p:ph type="body" idx="1"/>
          </p:nvPr>
        </p:nvSpPr>
        <p:spPr>
          <a:xfrm>
            <a:off x="539750" y="1628775"/>
            <a:ext cx="4537075" cy="647700"/>
          </a:xfrm>
        </p:spPr>
        <p:txBody>
          <a:bodyPr>
            <a:normAutofit lnSpcReduction="10000"/>
          </a:bodyPr>
          <a:lstStyle/>
          <a:p>
            <a:pPr eaLnBrk="1" hangingPunct="1">
              <a:buFontTx/>
              <a:buNone/>
            </a:pPr>
            <a:r>
              <a:rPr lang="ru-RU" sz="2000" b="1" dirty="0" smtClean="0"/>
              <a:t>Чистить зубы  надо два раза в день:…</a:t>
            </a:r>
          </a:p>
          <a:p>
            <a:pPr eaLnBrk="1" hangingPunct="1"/>
            <a:endParaRPr lang="ru-RU" sz="2000" b="1" dirty="0" smtClean="0"/>
          </a:p>
          <a:p>
            <a:pPr eaLnBrk="1" hangingPunct="1">
              <a:buFontTx/>
              <a:buNone/>
            </a:pPr>
            <a:endParaRPr lang="ru-RU" dirty="0" smtClean="0"/>
          </a:p>
        </p:txBody>
      </p:sp>
      <p:sp>
        <p:nvSpPr>
          <p:cNvPr id="70660" name="Rectangle 4"/>
          <p:cNvSpPr>
            <a:spLocks noChangeArrowheads="1"/>
          </p:cNvSpPr>
          <p:nvPr/>
        </p:nvSpPr>
        <p:spPr bwMode="auto">
          <a:xfrm>
            <a:off x="5614988" y="1484313"/>
            <a:ext cx="3529012" cy="57626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ru-RU">
                <a:latin typeface="Arial" charset="0"/>
              </a:rPr>
              <a:t>Утром и вечером</a:t>
            </a:r>
          </a:p>
        </p:txBody>
      </p:sp>
      <p:sp>
        <p:nvSpPr>
          <p:cNvPr id="70661" name="Rectangle 5"/>
          <p:cNvSpPr>
            <a:spLocks noChangeArrowheads="1"/>
          </p:cNvSpPr>
          <p:nvPr/>
        </p:nvSpPr>
        <p:spPr bwMode="auto">
          <a:xfrm>
            <a:off x="5148263" y="2349500"/>
            <a:ext cx="3744912" cy="50323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ru-RU">
                <a:latin typeface="Arial" charset="0"/>
              </a:rPr>
              <a:t>Мыть руки</a:t>
            </a:r>
          </a:p>
        </p:txBody>
      </p:sp>
      <p:sp>
        <p:nvSpPr>
          <p:cNvPr id="70662" name="Text Box 6"/>
          <p:cNvSpPr txBox="1">
            <a:spLocks noChangeArrowheads="1"/>
          </p:cNvSpPr>
          <p:nvPr/>
        </p:nvSpPr>
        <p:spPr bwMode="auto">
          <a:xfrm>
            <a:off x="611188" y="2492375"/>
            <a:ext cx="4824412" cy="366713"/>
          </a:xfrm>
          <a:prstGeom prst="rect">
            <a:avLst/>
          </a:prstGeom>
          <a:noFill/>
          <a:ln w="9525">
            <a:noFill/>
            <a:miter lim="800000"/>
            <a:headEnd/>
            <a:tailEnd/>
          </a:ln>
        </p:spPr>
        <p:txBody>
          <a:bodyPr>
            <a:spAutoFit/>
          </a:bodyPr>
          <a:lstStyle/>
          <a:p>
            <a:pPr>
              <a:spcBef>
                <a:spcPct val="50000"/>
              </a:spcBef>
            </a:pPr>
            <a:r>
              <a:rPr lang="ru-RU" b="1">
                <a:latin typeface="Arial" charset="0"/>
              </a:rPr>
              <a:t>Перед едой нужно обязательно…</a:t>
            </a:r>
          </a:p>
        </p:txBody>
      </p:sp>
      <p:sp>
        <p:nvSpPr>
          <p:cNvPr id="70663" name="Text Box 7"/>
          <p:cNvSpPr txBox="1">
            <a:spLocks noChangeArrowheads="1"/>
          </p:cNvSpPr>
          <p:nvPr/>
        </p:nvSpPr>
        <p:spPr bwMode="auto">
          <a:xfrm>
            <a:off x="539750" y="3141663"/>
            <a:ext cx="4895850" cy="779462"/>
          </a:xfrm>
          <a:prstGeom prst="rect">
            <a:avLst/>
          </a:prstGeom>
          <a:noFill/>
          <a:ln w="9525">
            <a:noFill/>
            <a:miter lim="800000"/>
            <a:headEnd/>
            <a:tailEnd/>
          </a:ln>
        </p:spPr>
        <p:txBody>
          <a:bodyPr>
            <a:spAutoFit/>
          </a:bodyPr>
          <a:lstStyle/>
          <a:p>
            <a:pPr>
              <a:spcBef>
                <a:spcPct val="50000"/>
              </a:spcBef>
            </a:pPr>
            <a:r>
              <a:rPr lang="ru-RU" b="1">
                <a:latin typeface="Arial" charset="0"/>
              </a:rPr>
              <a:t>Во время еды нельзя…</a:t>
            </a:r>
          </a:p>
          <a:p>
            <a:pPr>
              <a:spcBef>
                <a:spcPct val="50000"/>
              </a:spcBef>
            </a:pPr>
            <a:endParaRPr lang="ru-RU" b="1">
              <a:latin typeface="Arial" charset="0"/>
            </a:endParaRPr>
          </a:p>
        </p:txBody>
      </p:sp>
      <p:sp>
        <p:nvSpPr>
          <p:cNvPr id="70664" name="Text Box 8"/>
          <p:cNvSpPr txBox="1">
            <a:spLocks noChangeArrowheads="1"/>
          </p:cNvSpPr>
          <p:nvPr/>
        </p:nvSpPr>
        <p:spPr bwMode="auto">
          <a:xfrm>
            <a:off x="539750" y="3933825"/>
            <a:ext cx="4679950" cy="366713"/>
          </a:xfrm>
          <a:prstGeom prst="rect">
            <a:avLst/>
          </a:prstGeom>
          <a:noFill/>
          <a:ln w="9525">
            <a:noFill/>
            <a:miter lim="800000"/>
            <a:headEnd/>
            <a:tailEnd/>
          </a:ln>
        </p:spPr>
        <p:txBody>
          <a:bodyPr>
            <a:spAutoFit/>
          </a:bodyPr>
          <a:lstStyle/>
          <a:p>
            <a:pPr>
              <a:spcBef>
                <a:spcPct val="50000"/>
              </a:spcBef>
            </a:pPr>
            <a:r>
              <a:rPr lang="ru-RU" b="1">
                <a:latin typeface="Arial" charset="0"/>
              </a:rPr>
              <a:t>Никогда не ешь немытые</a:t>
            </a:r>
          </a:p>
        </p:txBody>
      </p:sp>
      <p:sp>
        <p:nvSpPr>
          <p:cNvPr id="70665" name="Text Box 9"/>
          <p:cNvSpPr txBox="1">
            <a:spLocks noChangeArrowheads="1"/>
          </p:cNvSpPr>
          <p:nvPr/>
        </p:nvSpPr>
        <p:spPr bwMode="auto">
          <a:xfrm>
            <a:off x="539750" y="4652963"/>
            <a:ext cx="4392613" cy="366712"/>
          </a:xfrm>
          <a:prstGeom prst="rect">
            <a:avLst/>
          </a:prstGeom>
          <a:noFill/>
          <a:ln w="9525">
            <a:noFill/>
            <a:miter lim="800000"/>
            <a:headEnd/>
            <a:tailEnd/>
          </a:ln>
        </p:spPr>
        <p:txBody>
          <a:bodyPr>
            <a:spAutoFit/>
          </a:bodyPr>
          <a:lstStyle/>
          <a:p>
            <a:pPr>
              <a:spcBef>
                <a:spcPct val="50000"/>
              </a:spcBef>
            </a:pPr>
            <a:r>
              <a:rPr lang="ru-RU" b="1">
                <a:latin typeface="Arial" charset="0"/>
              </a:rPr>
              <a:t>Свет при письме должен падать...</a:t>
            </a:r>
          </a:p>
        </p:txBody>
      </p:sp>
      <p:sp>
        <p:nvSpPr>
          <p:cNvPr id="70666" name="Rectangle 10"/>
          <p:cNvSpPr>
            <a:spLocks noChangeArrowheads="1"/>
          </p:cNvSpPr>
          <p:nvPr/>
        </p:nvSpPr>
        <p:spPr bwMode="auto">
          <a:xfrm>
            <a:off x="5076825" y="2997200"/>
            <a:ext cx="3816350" cy="4318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ru-RU" dirty="0">
                <a:latin typeface="Arial" charset="0"/>
              </a:rPr>
              <a:t>Разговаривать с набитым ртом</a:t>
            </a:r>
          </a:p>
        </p:txBody>
      </p:sp>
      <p:sp>
        <p:nvSpPr>
          <p:cNvPr id="70667" name="Rectangle 11"/>
          <p:cNvSpPr>
            <a:spLocks noChangeArrowheads="1"/>
          </p:cNvSpPr>
          <p:nvPr/>
        </p:nvSpPr>
        <p:spPr bwMode="auto">
          <a:xfrm>
            <a:off x="5076825" y="3644900"/>
            <a:ext cx="3816350" cy="50482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ru-RU">
                <a:latin typeface="Arial" charset="0"/>
              </a:rPr>
              <a:t>Овощи и фрукты</a:t>
            </a:r>
          </a:p>
        </p:txBody>
      </p:sp>
      <p:sp>
        <p:nvSpPr>
          <p:cNvPr id="70668" name="Rectangle 12"/>
          <p:cNvSpPr>
            <a:spLocks noChangeArrowheads="1"/>
          </p:cNvSpPr>
          <p:nvPr/>
        </p:nvSpPr>
        <p:spPr bwMode="auto">
          <a:xfrm>
            <a:off x="5364163" y="4797425"/>
            <a:ext cx="3384550" cy="360363"/>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ru-RU">
                <a:latin typeface="Arial" charset="0"/>
              </a:rPr>
              <a:t>слева</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wipe(down)">
                                      <p:cBhvr>
                                        <p:cTn id="7" dur="580">
                                          <p:stCondLst>
                                            <p:cond delay="0"/>
                                          </p:stCondLst>
                                        </p:cTn>
                                        <p:tgtEl>
                                          <p:spTgt spid="70659">
                                            <p:txEl>
                                              <p:pRg st="0" end="0"/>
                                            </p:txEl>
                                          </p:spTgt>
                                        </p:tgtEl>
                                      </p:cBhvr>
                                    </p:animEffect>
                                    <p:anim calcmode="lin" valueType="num">
                                      <p:cBhvr>
                                        <p:cTn id="8" dur="1822" tmFilter="0,0; 0.14,0.36; 0.43,0.73; 0.71,0.91; 1.0,1.0">
                                          <p:stCondLst>
                                            <p:cond delay="0"/>
                                          </p:stCondLst>
                                        </p:cTn>
                                        <p:tgtEl>
                                          <p:spTgt spid="7065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065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065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065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065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0659">
                                            <p:txEl>
                                              <p:pRg st="0" end="0"/>
                                            </p:txEl>
                                          </p:spTgt>
                                        </p:tgtEl>
                                      </p:cBhvr>
                                      <p:to x="100000" y="60000"/>
                                    </p:animScale>
                                    <p:animScale>
                                      <p:cBhvr>
                                        <p:cTn id="14" dur="166" decel="50000">
                                          <p:stCondLst>
                                            <p:cond delay="676"/>
                                          </p:stCondLst>
                                        </p:cTn>
                                        <p:tgtEl>
                                          <p:spTgt spid="70659">
                                            <p:txEl>
                                              <p:pRg st="0" end="0"/>
                                            </p:txEl>
                                          </p:spTgt>
                                        </p:tgtEl>
                                      </p:cBhvr>
                                      <p:to x="100000" y="100000"/>
                                    </p:animScale>
                                    <p:animScale>
                                      <p:cBhvr>
                                        <p:cTn id="15" dur="26">
                                          <p:stCondLst>
                                            <p:cond delay="1312"/>
                                          </p:stCondLst>
                                        </p:cTn>
                                        <p:tgtEl>
                                          <p:spTgt spid="70659">
                                            <p:txEl>
                                              <p:pRg st="0" end="0"/>
                                            </p:txEl>
                                          </p:spTgt>
                                        </p:tgtEl>
                                      </p:cBhvr>
                                      <p:to x="100000" y="80000"/>
                                    </p:animScale>
                                    <p:animScale>
                                      <p:cBhvr>
                                        <p:cTn id="16" dur="166" decel="50000">
                                          <p:stCondLst>
                                            <p:cond delay="1338"/>
                                          </p:stCondLst>
                                        </p:cTn>
                                        <p:tgtEl>
                                          <p:spTgt spid="70659">
                                            <p:txEl>
                                              <p:pRg st="0" end="0"/>
                                            </p:txEl>
                                          </p:spTgt>
                                        </p:tgtEl>
                                      </p:cBhvr>
                                      <p:to x="100000" y="100000"/>
                                    </p:animScale>
                                    <p:animScale>
                                      <p:cBhvr>
                                        <p:cTn id="17" dur="26">
                                          <p:stCondLst>
                                            <p:cond delay="1642"/>
                                          </p:stCondLst>
                                        </p:cTn>
                                        <p:tgtEl>
                                          <p:spTgt spid="70659">
                                            <p:txEl>
                                              <p:pRg st="0" end="0"/>
                                            </p:txEl>
                                          </p:spTgt>
                                        </p:tgtEl>
                                      </p:cBhvr>
                                      <p:to x="100000" y="90000"/>
                                    </p:animScale>
                                    <p:animScale>
                                      <p:cBhvr>
                                        <p:cTn id="18" dur="166" decel="50000">
                                          <p:stCondLst>
                                            <p:cond delay="1668"/>
                                          </p:stCondLst>
                                        </p:cTn>
                                        <p:tgtEl>
                                          <p:spTgt spid="70659">
                                            <p:txEl>
                                              <p:pRg st="0" end="0"/>
                                            </p:txEl>
                                          </p:spTgt>
                                        </p:tgtEl>
                                      </p:cBhvr>
                                      <p:to x="100000" y="100000"/>
                                    </p:animScale>
                                    <p:animScale>
                                      <p:cBhvr>
                                        <p:cTn id="19" dur="26">
                                          <p:stCondLst>
                                            <p:cond delay="1808"/>
                                          </p:stCondLst>
                                        </p:cTn>
                                        <p:tgtEl>
                                          <p:spTgt spid="70659">
                                            <p:txEl>
                                              <p:pRg st="0" end="0"/>
                                            </p:txEl>
                                          </p:spTgt>
                                        </p:tgtEl>
                                      </p:cBhvr>
                                      <p:to x="100000" y="95000"/>
                                    </p:animScale>
                                    <p:animScale>
                                      <p:cBhvr>
                                        <p:cTn id="20" dur="166" decel="50000">
                                          <p:stCondLst>
                                            <p:cond delay="1834"/>
                                          </p:stCondLst>
                                        </p:cTn>
                                        <p:tgtEl>
                                          <p:spTgt spid="70659">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0660"/>
                                        </p:tgtEl>
                                        <p:attrNameLst>
                                          <p:attrName>style.visibility</p:attrName>
                                        </p:attrNameLst>
                                      </p:cBhvr>
                                      <p:to>
                                        <p:strVal val="visible"/>
                                      </p:to>
                                    </p:set>
                                    <p:animEffect transition="in" filter="dissolve">
                                      <p:cBhvr>
                                        <p:cTn id="25" dur="2000"/>
                                        <p:tgtEl>
                                          <p:spTgt spid="70660"/>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70662"/>
                                        </p:tgtEl>
                                        <p:attrNameLst>
                                          <p:attrName>style.visibility</p:attrName>
                                        </p:attrNameLst>
                                      </p:cBhvr>
                                      <p:to>
                                        <p:strVal val="visible"/>
                                      </p:to>
                                    </p:set>
                                    <p:animEffect transition="in" filter="wipe(down)">
                                      <p:cBhvr>
                                        <p:cTn id="30" dur="580">
                                          <p:stCondLst>
                                            <p:cond delay="0"/>
                                          </p:stCondLst>
                                        </p:cTn>
                                        <p:tgtEl>
                                          <p:spTgt spid="70662"/>
                                        </p:tgtEl>
                                      </p:cBhvr>
                                    </p:animEffect>
                                    <p:anim calcmode="lin" valueType="num">
                                      <p:cBhvr>
                                        <p:cTn id="31" dur="1822" tmFilter="0,0; 0.14,0.36; 0.43,0.73; 0.71,0.91; 1.0,1.0">
                                          <p:stCondLst>
                                            <p:cond delay="0"/>
                                          </p:stCondLst>
                                        </p:cTn>
                                        <p:tgtEl>
                                          <p:spTgt spid="7066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7066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7066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7066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70662"/>
                                        </p:tgtEl>
                                        <p:attrNameLst>
                                          <p:attrName>ppt_y</p:attrName>
                                        </p:attrNameLst>
                                      </p:cBhvr>
                                      <p:tavLst>
                                        <p:tav tm="0" fmla="#ppt_y-sin(pi*$)/81">
                                          <p:val>
                                            <p:fltVal val="0"/>
                                          </p:val>
                                        </p:tav>
                                        <p:tav tm="100000">
                                          <p:val>
                                            <p:fltVal val="1"/>
                                          </p:val>
                                        </p:tav>
                                      </p:tavLst>
                                    </p:anim>
                                    <p:animScale>
                                      <p:cBhvr>
                                        <p:cTn id="36" dur="26">
                                          <p:stCondLst>
                                            <p:cond delay="650"/>
                                          </p:stCondLst>
                                        </p:cTn>
                                        <p:tgtEl>
                                          <p:spTgt spid="70662"/>
                                        </p:tgtEl>
                                      </p:cBhvr>
                                      <p:to x="100000" y="60000"/>
                                    </p:animScale>
                                    <p:animScale>
                                      <p:cBhvr>
                                        <p:cTn id="37" dur="166" decel="50000">
                                          <p:stCondLst>
                                            <p:cond delay="676"/>
                                          </p:stCondLst>
                                        </p:cTn>
                                        <p:tgtEl>
                                          <p:spTgt spid="70662"/>
                                        </p:tgtEl>
                                      </p:cBhvr>
                                      <p:to x="100000" y="100000"/>
                                    </p:animScale>
                                    <p:animScale>
                                      <p:cBhvr>
                                        <p:cTn id="38" dur="26">
                                          <p:stCondLst>
                                            <p:cond delay="1312"/>
                                          </p:stCondLst>
                                        </p:cTn>
                                        <p:tgtEl>
                                          <p:spTgt spid="70662"/>
                                        </p:tgtEl>
                                      </p:cBhvr>
                                      <p:to x="100000" y="80000"/>
                                    </p:animScale>
                                    <p:animScale>
                                      <p:cBhvr>
                                        <p:cTn id="39" dur="166" decel="50000">
                                          <p:stCondLst>
                                            <p:cond delay="1338"/>
                                          </p:stCondLst>
                                        </p:cTn>
                                        <p:tgtEl>
                                          <p:spTgt spid="70662"/>
                                        </p:tgtEl>
                                      </p:cBhvr>
                                      <p:to x="100000" y="100000"/>
                                    </p:animScale>
                                    <p:animScale>
                                      <p:cBhvr>
                                        <p:cTn id="40" dur="26">
                                          <p:stCondLst>
                                            <p:cond delay="1642"/>
                                          </p:stCondLst>
                                        </p:cTn>
                                        <p:tgtEl>
                                          <p:spTgt spid="70662"/>
                                        </p:tgtEl>
                                      </p:cBhvr>
                                      <p:to x="100000" y="90000"/>
                                    </p:animScale>
                                    <p:animScale>
                                      <p:cBhvr>
                                        <p:cTn id="41" dur="166" decel="50000">
                                          <p:stCondLst>
                                            <p:cond delay="1668"/>
                                          </p:stCondLst>
                                        </p:cTn>
                                        <p:tgtEl>
                                          <p:spTgt spid="70662"/>
                                        </p:tgtEl>
                                      </p:cBhvr>
                                      <p:to x="100000" y="100000"/>
                                    </p:animScale>
                                    <p:animScale>
                                      <p:cBhvr>
                                        <p:cTn id="42" dur="26">
                                          <p:stCondLst>
                                            <p:cond delay="1808"/>
                                          </p:stCondLst>
                                        </p:cTn>
                                        <p:tgtEl>
                                          <p:spTgt spid="70662"/>
                                        </p:tgtEl>
                                      </p:cBhvr>
                                      <p:to x="100000" y="95000"/>
                                    </p:animScale>
                                    <p:animScale>
                                      <p:cBhvr>
                                        <p:cTn id="43" dur="166" decel="50000">
                                          <p:stCondLst>
                                            <p:cond delay="1834"/>
                                          </p:stCondLst>
                                        </p:cTn>
                                        <p:tgtEl>
                                          <p:spTgt spid="70662"/>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35" presetClass="entr" presetSubtype="0" fill="hold" grpId="0" nodeType="clickEffect">
                                  <p:stCondLst>
                                    <p:cond delay="0"/>
                                  </p:stCondLst>
                                  <p:childTnLst>
                                    <p:set>
                                      <p:cBhvr>
                                        <p:cTn id="47" dur="1" fill="hold">
                                          <p:stCondLst>
                                            <p:cond delay="0"/>
                                          </p:stCondLst>
                                        </p:cTn>
                                        <p:tgtEl>
                                          <p:spTgt spid="70661"/>
                                        </p:tgtEl>
                                        <p:attrNameLst>
                                          <p:attrName>style.visibility</p:attrName>
                                        </p:attrNameLst>
                                      </p:cBhvr>
                                      <p:to>
                                        <p:strVal val="visible"/>
                                      </p:to>
                                    </p:set>
                                    <p:animEffect transition="in" filter="fade">
                                      <p:cBhvr>
                                        <p:cTn id="48" dur="2000"/>
                                        <p:tgtEl>
                                          <p:spTgt spid="70661"/>
                                        </p:tgtEl>
                                      </p:cBhvr>
                                    </p:animEffect>
                                    <p:anim calcmode="lin" valueType="num">
                                      <p:cBhvr>
                                        <p:cTn id="49" dur="2000" fill="hold"/>
                                        <p:tgtEl>
                                          <p:spTgt spid="70661"/>
                                        </p:tgtEl>
                                        <p:attrNameLst>
                                          <p:attrName>style.rotation</p:attrName>
                                        </p:attrNameLst>
                                      </p:cBhvr>
                                      <p:tavLst>
                                        <p:tav tm="0">
                                          <p:val>
                                            <p:fltVal val="720"/>
                                          </p:val>
                                        </p:tav>
                                        <p:tav tm="100000">
                                          <p:val>
                                            <p:fltVal val="0"/>
                                          </p:val>
                                        </p:tav>
                                      </p:tavLst>
                                    </p:anim>
                                    <p:anim calcmode="lin" valueType="num">
                                      <p:cBhvr>
                                        <p:cTn id="50" dur="2000" fill="hold"/>
                                        <p:tgtEl>
                                          <p:spTgt spid="70661"/>
                                        </p:tgtEl>
                                        <p:attrNameLst>
                                          <p:attrName>ppt_h</p:attrName>
                                        </p:attrNameLst>
                                      </p:cBhvr>
                                      <p:tavLst>
                                        <p:tav tm="0">
                                          <p:val>
                                            <p:fltVal val="0"/>
                                          </p:val>
                                        </p:tav>
                                        <p:tav tm="100000">
                                          <p:val>
                                            <p:strVal val="#ppt_h"/>
                                          </p:val>
                                        </p:tav>
                                      </p:tavLst>
                                    </p:anim>
                                    <p:anim calcmode="lin" valueType="num">
                                      <p:cBhvr>
                                        <p:cTn id="51" dur="2000" fill="hold"/>
                                        <p:tgtEl>
                                          <p:spTgt spid="70661"/>
                                        </p:tgtEl>
                                        <p:attrNameLst>
                                          <p:attrName>ppt_w</p:attrName>
                                        </p:attrNameLst>
                                      </p:cBhvr>
                                      <p:tavLst>
                                        <p:tav tm="0">
                                          <p:val>
                                            <p:fltVal val="0"/>
                                          </p:val>
                                        </p:tav>
                                        <p:tav tm="100000">
                                          <p:val>
                                            <p:strVal val="#ppt_w"/>
                                          </p:val>
                                        </p:tav>
                                      </p:tavLst>
                                    </p:anim>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70663"/>
                                        </p:tgtEl>
                                        <p:attrNameLst>
                                          <p:attrName>style.visibility</p:attrName>
                                        </p:attrNameLst>
                                      </p:cBhvr>
                                      <p:to>
                                        <p:strVal val="visible"/>
                                      </p:to>
                                    </p:set>
                                    <p:animEffect transition="in" filter="wipe(down)">
                                      <p:cBhvr>
                                        <p:cTn id="56" dur="580">
                                          <p:stCondLst>
                                            <p:cond delay="0"/>
                                          </p:stCondLst>
                                        </p:cTn>
                                        <p:tgtEl>
                                          <p:spTgt spid="70663"/>
                                        </p:tgtEl>
                                      </p:cBhvr>
                                    </p:animEffect>
                                    <p:anim calcmode="lin" valueType="num">
                                      <p:cBhvr>
                                        <p:cTn id="57" dur="1822" tmFilter="0,0; 0.14,0.36; 0.43,0.73; 0.71,0.91; 1.0,1.0">
                                          <p:stCondLst>
                                            <p:cond delay="0"/>
                                          </p:stCondLst>
                                        </p:cTn>
                                        <p:tgtEl>
                                          <p:spTgt spid="70663"/>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70663"/>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70663"/>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70663"/>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70663"/>
                                        </p:tgtEl>
                                        <p:attrNameLst>
                                          <p:attrName>ppt_y</p:attrName>
                                        </p:attrNameLst>
                                      </p:cBhvr>
                                      <p:tavLst>
                                        <p:tav tm="0" fmla="#ppt_y-sin(pi*$)/81">
                                          <p:val>
                                            <p:fltVal val="0"/>
                                          </p:val>
                                        </p:tav>
                                        <p:tav tm="100000">
                                          <p:val>
                                            <p:fltVal val="1"/>
                                          </p:val>
                                        </p:tav>
                                      </p:tavLst>
                                    </p:anim>
                                    <p:animScale>
                                      <p:cBhvr>
                                        <p:cTn id="62" dur="26">
                                          <p:stCondLst>
                                            <p:cond delay="650"/>
                                          </p:stCondLst>
                                        </p:cTn>
                                        <p:tgtEl>
                                          <p:spTgt spid="70663"/>
                                        </p:tgtEl>
                                      </p:cBhvr>
                                      <p:to x="100000" y="60000"/>
                                    </p:animScale>
                                    <p:animScale>
                                      <p:cBhvr>
                                        <p:cTn id="63" dur="166" decel="50000">
                                          <p:stCondLst>
                                            <p:cond delay="676"/>
                                          </p:stCondLst>
                                        </p:cTn>
                                        <p:tgtEl>
                                          <p:spTgt spid="70663"/>
                                        </p:tgtEl>
                                      </p:cBhvr>
                                      <p:to x="100000" y="100000"/>
                                    </p:animScale>
                                    <p:animScale>
                                      <p:cBhvr>
                                        <p:cTn id="64" dur="26">
                                          <p:stCondLst>
                                            <p:cond delay="1312"/>
                                          </p:stCondLst>
                                        </p:cTn>
                                        <p:tgtEl>
                                          <p:spTgt spid="70663"/>
                                        </p:tgtEl>
                                      </p:cBhvr>
                                      <p:to x="100000" y="80000"/>
                                    </p:animScale>
                                    <p:animScale>
                                      <p:cBhvr>
                                        <p:cTn id="65" dur="166" decel="50000">
                                          <p:stCondLst>
                                            <p:cond delay="1338"/>
                                          </p:stCondLst>
                                        </p:cTn>
                                        <p:tgtEl>
                                          <p:spTgt spid="70663"/>
                                        </p:tgtEl>
                                      </p:cBhvr>
                                      <p:to x="100000" y="100000"/>
                                    </p:animScale>
                                    <p:animScale>
                                      <p:cBhvr>
                                        <p:cTn id="66" dur="26">
                                          <p:stCondLst>
                                            <p:cond delay="1642"/>
                                          </p:stCondLst>
                                        </p:cTn>
                                        <p:tgtEl>
                                          <p:spTgt spid="70663"/>
                                        </p:tgtEl>
                                      </p:cBhvr>
                                      <p:to x="100000" y="90000"/>
                                    </p:animScale>
                                    <p:animScale>
                                      <p:cBhvr>
                                        <p:cTn id="67" dur="166" decel="50000">
                                          <p:stCondLst>
                                            <p:cond delay="1668"/>
                                          </p:stCondLst>
                                        </p:cTn>
                                        <p:tgtEl>
                                          <p:spTgt spid="70663"/>
                                        </p:tgtEl>
                                      </p:cBhvr>
                                      <p:to x="100000" y="100000"/>
                                    </p:animScale>
                                    <p:animScale>
                                      <p:cBhvr>
                                        <p:cTn id="68" dur="26">
                                          <p:stCondLst>
                                            <p:cond delay="1808"/>
                                          </p:stCondLst>
                                        </p:cTn>
                                        <p:tgtEl>
                                          <p:spTgt spid="70663"/>
                                        </p:tgtEl>
                                      </p:cBhvr>
                                      <p:to x="100000" y="95000"/>
                                    </p:animScale>
                                    <p:animScale>
                                      <p:cBhvr>
                                        <p:cTn id="69" dur="166" decel="50000">
                                          <p:stCondLst>
                                            <p:cond delay="1834"/>
                                          </p:stCondLst>
                                        </p:cTn>
                                        <p:tgtEl>
                                          <p:spTgt spid="70663"/>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35" presetClass="entr" presetSubtype="0" fill="hold" grpId="0" nodeType="clickEffect">
                                  <p:stCondLst>
                                    <p:cond delay="0"/>
                                  </p:stCondLst>
                                  <p:childTnLst>
                                    <p:set>
                                      <p:cBhvr>
                                        <p:cTn id="73" dur="1" fill="hold">
                                          <p:stCondLst>
                                            <p:cond delay="0"/>
                                          </p:stCondLst>
                                        </p:cTn>
                                        <p:tgtEl>
                                          <p:spTgt spid="70666"/>
                                        </p:tgtEl>
                                        <p:attrNameLst>
                                          <p:attrName>style.visibility</p:attrName>
                                        </p:attrNameLst>
                                      </p:cBhvr>
                                      <p:to>
                                        <p:strVal val="visible"/>
                                      </p:to>
                                    </p:set>
                                    <p:animEffect transition="in" filter="fade">
                                      <p:cBhvr>
                                        <p:cTn id="74" dur="2000"/>
                                        <p:tgtEl>
                                          <p:spTgt spid="70666"/>
                                        </p:tgtEl>
                                      </p:cBhvr>
                                    </p:animEffect>
                                    <p:anim calcmode="lin" valueType="num">
                                      <p:cBhvr>
                                        <p:cTn id="75" dur="2000" fill="hold"/>
                                        <p:tgtEl>
                                          <p:spTgt spid="70666"/>
                                        </p:tgtEl>
                                        <p:attrNameLst>
                                          <p:attrName>style.rotation</p:attrName>
                                        </p:attrNameLst>
                                      </p:cBhvr>
                                      <p:tavLst>
                                        <p:tav tm="0">
                                          <p:val>
                                            <p:fltVal val="720"/>
                                          </p:val>
                                        </p:tav>
                                        <p:tav tm="100000">
                                          <p:val>
                                            <p:fltVal val="0"/>
                                          </p:val>
                                        </p:tav>
                                      </p:tavLst>
                                    </p:anim>
                                    <p:anim calcmode="lin" valueType="num">
                                      <p:cBhvr>
                                        <p:cTn id="76" dur="2000" fill="hold"/>
                                        <p:tgtEl>
                                          <p:spTgt spid="70666"/>
                                        </p:tgtEl>
                                        <p:attrNameLst>
                                          <p:attrName>ppt_h</p:attrName>
                                        </p:attrNameLst>
                                      </p:cBhvr>
                                      <p:tavLst>
                                        <p:tav tm="0">
                                          <p:val>
                                            <p:fltVal val="0"/>
                                          </p:val>
                                        </p:tav>
                                        <p:tav tm="100000">
                                          <p:val>
                                            <p:strVal val="#ppt_h"/>
                                          </p:val>
                                        </p:tav>
                                      </p:tavLst>
                                    </p:anim>
                                    <p:anim calcmode="lin" valueType="num">
                                      <p:cBhvr>
                                        <p:cTn id="77" dur="2000" fill="hold"/>
                                        <p:tgtEl>
                                          <p:spTgt spid="70666"/>
                                        </p:tgtEl>
                                        <p:attrNameLst>
                                          <p:attrName>ppt_w</p:attrName>
                                        </p:attrNameLst>
                                      </p:cBhvr>
                                      <p:tavLst>
                                        <p:tav tm="0">
                                          <p:val>
                                            <p:fltVal val="0"/>
                                          </p:val>
                                        </p:tav>
                                        <p:tav tm="100000">
                                          <p:val>
                                            <p:strVal val="#ppt_w"/>
                                          </p:val>
                                        </p:tav>
                                      </p:tavLst>
                                    </p:anim>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70664"/>
                                        </p:tgtEl>
                                        <p:attrNameLst>
                                          <p:attrName>style.visibility</p:attrName>
                                        </p:attrNameLst>
                                      </p:cBhvr>
                                      <p:to>
                                        <p:strVal val="visible"/>
                                      </p:to>
                                    </p:set>
                                    <p:animEffect transition="in" filter="wipe(down)">
                                      <p:cBhvr>
                                        <p:cTn id="82" dur="580">
                                          <p:stCondLst>
                                            <p:cond delay="0"/>
                                          </p:stCondLst>
                                        </p:cTn>
                                        <p:tgtEl>
                                          <p:spTgt spid="70664"/>
                                        </p:tgtEl>
                                      </p:cBhvr>
                                    </p:animEffect>
                                    <p:anim calcmode="lin" valueType="num">
                                      <p:cBhvr>
                                        <p:cTn id="83" dur="1822" tmFilter="0,0; 0.14,0.36; 0.43,0.73; 0.71,0.91; 1.0,1.0">
                                          <p:stCondLst>
                                            <p:cond delay="0"/>
                                          </p:stCondLst>
                                        </p:cTn>
                                        <p:tgtEl>
                                          <p:spTgt spid="70664"/>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70664"/>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70664"/>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70664"/>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70664"/>
                                        </p:tgtEl>
                                        <p:attrNameLst>
                                          <p:attrName>ppt_y</p:attrName>
                                        </p:attrNameLst>
                                      </p:cBhvr>
                                      <p:tavLst>
                                        <p:tav tm="0" fmla="#ppt_y-sin(pi*$)/81">
                                          <p:val>
                                            <p:fltVal val="0"/>
                                          </p:val>
                                        </p:tav>
                                        <p:tav tm="100000">
                                          <p:val>
                                            <p:fltVal val="1"/>
                                          </p:val>
                                        </p:tav>
                                      </p:tavLst>
                                    </p:anim>
                                    <p:animScale>
                                      <p:cBhvr>
                                        <p:cTn id="88" dur="26">
                                          <p:stCondLst>
                                            <p:cond delay="650"/>
                                          </p:stCondLst>
                                        </p:cTn>
                                        <p:tgtEl>
                                          <p:spTgt spid="70664"/>
                                        </p:tgtEl>
                                      </p:cBhvr>
                                      <p:to x="100000" y="60000"/>
                                    </p:animScale>
                                    <p:animScale>
                                      <p:cBhvr>
                                        <p:cTn id="89" dur="166" decel="50000">
                                          <p:stCondLst>
                                            <p:cond delay="676"/>
                                          </p:stCondLst>
                                        </p:cTn>
                                        <p:tgtEl>
                                          <p:spTgt spid="70664"/>
                                        </p:tgtEl>
                                      </p:cBhvr>
                                      <p:to x="100000" y="100000"/>
                                    </p:animScale>
                                    <p:animScale>
                                      <p:cBhvr>
                                        <p:cTn id="90" dur="26">
                                          <p:stCondLst>
                                            <p:cond delay="1312"/>
                                          </p:stCondLst>
                                        </p:cTn>
                                        <p:tgtEl>
                                          <p:spTgt spid="70664"/>
                                        </p:tgtEl>
                                      </p:cBhvr>
                                      <p:to x="100000" y="80000"/>
                                    </p:animScale>
                                    <p:animScale>
                                      <p:cBhvr>
                                        <p:cTn id="91" dur="166" decel="50000">
                                          <p:stCondLst>
                                            <p:cond delay="1338"/>
                                          </p:stCondLst>
                                        </p:cTn>
                                        <p:tgtEl>
                                          <p:spTgt spid="70664"/>
                                        </p:tgtEl>
                                      </p:cBhvr>
                                      <p:to x="100000" y="100000"/>
                                    </p:animScale>
                                    <p:animScale>
                                      <p:cBhvr>
                                        <p:cTn id="92" dur="26">
                                          <p:stCondLst>
                                            <p:cond delay="1642"/>
                                          </p:stCondLst>
                                        </p:cTn>
                                        <p:tgtEl>
                                          <p:spTgt spid="70664"/>
                                        </p:tgtEl>
                                      </p:cBhvr>
                                      <p:to x="100000" y="90000"/>
                                    </p:animScale>
                                    <p:animScale>
                                      <p:cBhvr>
                                        <p:cTn id="93" dur="166" decel="50000">
                                          <p:stCondLst>
                                            <p:cond delay="1668"/>
                                          </p:stCondLst>
                                        </p:cTn>
                                        <p:tgtEl>
                                          <p:spTgt spid="70664"/>
                                        </p:tgtEl>
                                      </p:cBhvr>
                                      <p:to x="100000" y="100000"/>
                                    </p:animScale>
                                    <p:animScale>
                                      <p:cBhvr>
                                        <p:cTn id="94" dur="26">
                                          <p:stCondLst>
                                            <p:cond delay="1808"/>
                                          </p:stCondLst>
                                        </p:cTn>
                                        <p:tgtEl>
                                          <p:spTgt spid="70664"/>
                                        </p:tgtEl>
                                      </p:cBhvr>
                                      <p:to x="100000" y="95000"/>
                                    </p:animScale>
                                    <p:animScale>
                                      <p:cBhvr>
                                        <p:cTn id="95" dur="166" decel="50000">
                                          <p:stCondLst>
                                            <p:cond delay="1834"/>
                                          </p:stCondLst>
                                        </p:cTn>
                                        <p:tgtEl>
                                          <p:spTgt spid="70664"/>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35" presetClass="entr" presetSubtype="0" fill="hold" grpId="0" nodeType="clickEffect">
                                  <p:stCondLst>
                                    <p:cond delay="0"/>
                                  </p:stCondLst>
                                  <p:childTnLst>
                                    <p:set>
                                      <p:cBhvr>
                                        <p:cTn id="99" dur="1" fill="hold">
                                          <p:stCondLst>
                                            <p:cond delay="0"/>
                                          </p:stCondLst>
                                        </p:cTn>
                                        <p:tgtEl>
                                          <p:spTgt spid="70667"/>
                                        </p:tgtEl>
                                        <p:attrNameLst>
                                          <p:attrName>style.visibility</p:attrName>
                                        </p:attrNameLst>
                                      </p:cBhvr>
                                      <p:to>
                                        <p:strVal val="visible"/>
                                      </p:to>
                                    </p:set>
                                    <p:animEffect transition="in" filter="fade">
                                      <p:cBhvr>
                                        <p:cTn id="100" dur="2000"/>
                                        <p:tgtEl>
                                          <p:spTgt spid="70667"/>
                                        </p:tgtEl>
                                      </p:cBhvr>
                                    </p:animEffect>
                                    <p:anim calcmode="lin" valueType="num">
                                      <p:cBhvr>
                                        <p:cTn id="101" dur="2000" fill="hold"/>
                                        <p:tgtEl>
                                          <p:spTgt spid="70667"/>
                                        </p:tgtEl>
                                        <p:attrNameLst>
                                          <p:attrName>style.rotation</p:attrName>
                                        </p:attrNameLst>
                                      </p:cBhvr>
                                      <p:tavLst>
                                        <p:tav tm="0">
                                          <p:val>
                                            <p:fltVal val="720"/>
                                          </p:val>
                                        </p:tav>
                                        <p:tav tm="100000">
                                          <p:val>
                                            <p:fltVal val="0"/>
                                          </p:val>
                                        </p:tav>
                                      </p:tavLst>
                                    </p:anim>
                                    <p:anim calcmode="lin" valueType="num">
                                      <p:cBhvr>
                                        <p:cTn id="102" dur="2000" fill="hold"/>
                                        <p:tgtEl>
                                          <p:spTgt spid="70667"/>
                                        </p:tgtEl>
                                        <p:attrNameLst>
                                          <p:attrName>ppt_h</p:attrName>
                                        </p:attrNameLst>
                                      </p:cBhvr>
                                      <p:tavLst>
                                        <p:tav tm="0">
                                          <p:val>
                                            <p:fltVal val="0"/>
                                          </p:val>
                                        </p:tav>
                                        <p:tav tm="100000">
                                          <p:val>
                                            <p:strVal val="#ppt_h"/>
                                          </p:val>
                                        </p:tav>
                                      </p:tavLst>
                                    </p:anim>
                                    <p:anim calcmode="lin" valueType="num">
                                      <p:cBhvr>
                                        <p:cTn id="103" dur="2000" fill="hold"/>
                                        <p:tgtEl>
                                          <p:spTgt spid="70667"/>
                                        </p:tgtEl>
                                        <p:attrNameLst>
                                          <p:attrName>ppt_w</p:attrName>
                                        </p:attrNameLst>
                                      </p:cBhvr>
                                      <p:tavLst>
                                        <p:tav tm="0">
                                          <p:val>
                                            <p:fltVal val="0"/>
                                          </p:val>
                                        </p:tav>
                                        <p:tav tm="100000">
                                          <p:val>
                                            <p:strVal val="#ppt_w"/>
                                          </p:val>
                                        </p:tav>
                                      </p:tavLst>
                                    </p:anim>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nodeType="clickEffect">
                                  <p:stCondLst>
                                    <p:cond delay="0"/>
                                  </p:stCondLst>
                                  <p:childTnLst>
                                    <p:set>
                                      <p:cBhvr>
                                        <p:cTn id="107" dur="1" fill="hold">
                                          <p:stCondLst>
                                            <p:cond delay="0"/>
                                          </p:stCondLst>
                                        </p:cTn>
                                        <p:tgtEl>
                                          <p:spTgt spid="70665">
                                            <p:txEl>
                                              <p:pRg st="0" end="0"/>
                                            </p:txEl>
                                          </p:spTgt>
                                        </p:tgtEl>
                                        <p:attrNameLst>
                                          <p:attrName>style.visibility</p:attrName>
                                        </p:attrNameLst>
                                      </p:cBhvr>
                                      <p:to>
                                        <p:strVal val="visible"/>
                                      </p:to>
                                    </p:set>
                                    <p:animEffect transition="in" filter="wipe(down)">
                                      <p:cBhvr>
                                        <p:cTn id="108" dur="580">
                                          <p:stCondLst>
                                            <p:cond delay="0"/>
                                          </p:stCondLst>
                                        </p:cTn>
                                        <p:tgtEl>
                                          <p:spTgt spid="70665">
                                            <p:txEl>
                                              <p:pRg st="0" end="0"/>
                                            </p:txEl>
                                          </p:spTgt>
                                        </p:tgtEl>
                                      </p:cBhvr>
                                    </p:animEffect>
                                    <p:anim calcmode="lin" valueType="num">
                                      <p:cBhvr>
                                        <p:cTn id="109" dur="1822" tmFilter="0,0; 0.14,0.36; 0.43,0.73; 0.71,0.91; 1.0,1.0">
                                          <p:stCondLst>
                                            <p:cond delay="0"/>
                                          </p:stCondLst>
                                        </p:cTn>
                                        <p:tgtEl>
                                          <p:spTgt spid="70665">
                                            <p:txEl>
                                              <p:pRg st="0" end="0"/>
                                            </p:txEl>
                                          </p:spTgt>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70665">
                                            <p:txEl>
                                              <p:pRg st="0" end="0"/>
                                            </p:txEl>
                                          </p:spTgt>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70665">
                                            <p:txEl>
                                              <p:pRg st="0" end="0"/>
                                            </p:txEl>
                                          </p:spTgt>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70665">
                                            <p:txEl>
                                              <p:pRg st="0" end="0"/>
                                            </p:txEl>
                                          </p:spTgt>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70665">
                                            <p:txEl>
                                              <p:pRg st="0" end="0"/>
                                            </p:txEl>
                                          </p:spTgt>
                                        </p:tgtEl>
                                        <p:attrNameLst>
                                          <p:attrName>ppt_y</p:attrName>
                                        </p:attrNameLst>
                                      </p:cBhvr>
                                      <p:tavLst>
                                        <p:tav tm="0" fmla="#ppt_y-sin(pi*$)/81">
                                          <p:val>
                                            <p:fltVal val="0"/>
                                          </p:val>
                                        </p:tav>
                                        <p:tav tm="100000">
                                          <p:val>
                                            <p:fltVal val="1"/>
                                          </p:val>
                                        </p:tav>
                                      </p:tavLst>
                                    </p:anim>
                                    <p:animScale>
                                      <p:cBhvr>
                                        <p:cTn id="114" dur="26">
                                          <p:stCondLst>
                                            <p:cond delay="650"/>
                                          </p:stCondLst>
                                        </p:cTn>
                                        <p:tgtEl>
                                          <p:spTgt spid="70665">
                                            <p:txEl>
                                              <p:pRg st="0" end="0"/>
                                            </p:txEl>
                                          </p:spTgt>
                                        </p:tgtEl>
                                      </p:cBhvr>
                                      <p:to x="100000" y="60000"/>
                                    </p:animScale>
                                    <p:animScale>
                                      <p:cBhvr>
                                        <p:cTn id="115" dur="166" decel="50000">
                                          <p:stCondLst>
                                            <p:cond delay="676"/>
                                          </p:stCondLst>
                                        </p:cTn>
                                        <p:tgtEl>
                                          <p:spTgt spid="70665">
                                            <p:txEl>
                                              <p:pRg st="0" end="0"/>
                                            </p:txEl>
                                          </p:spTgt>
                                        </p:tgtEl>
                                      </p:cBhvr>
                                      <p:to x="100000" y="100000"/>
                                    </p:animScale>
                                    <p:animScale>
                                      <p:cBhvr>
                                        <p:cTn id="116" dur="26">
                                          <p:stCondLst>
                                            <p:cond delay="1312"/>
                                          </p:stCondLst>
                                        </p:cTn>
                                        <p:tgtEl>
                                          <p:spTgt spid="70665">
                                            <p:txEl>
                                              <p:pRg st="0" end="0"/>
                                            </p:txEl>
                                          </p:spTgt>
                                        </p:tgtEl>
                                      </p:cBhvr>
                                      <p:to x="100000" y="80000"/>
                                    </p:animScale>
                                    <p:animScale>
                                      <p:cBhvr>
                                        <p:cTn id="117" dur="166" decel="50000">
                                          <p:stCondLst>
                                            <p:cond delay="1338"/>
                                          </p:stCondLst>
                                        </p:cTn>
                                        <p:tgtEl>
                                          <p:spTgt spid="70665">
                                            <p:txEl>
                                              <p:pRg st="0" end="0"/>
                                            </p:txEl>
                                          </p:spTgt>
                                        </p:tgtEl>
                                      </p:cBhvr>
                                      <p:to x="100000" y="100000"/>
                                    </p:animScale>
                                    <p:animScale>
                                      <p:cBhvr>
                                        <p:cTn id="118" dur="26">
                                          <p:stCondLst>
                                            <p:cond delay="1642"/>
                                          </p:stCondLst>
                                        </p:cTn>
                                        <p:tgtEl>
                                          <p:spTgt spid="70665">
                                            <p:txEl>
                                              <p:pRg st="0" end="0"/>
                                            </p:txEl>
                                          </p:spTgt>
                                        </p:tgtEl>
                                      </p:cBhvr>
                                      <p:to x="100000" y="90000"/>
                                    </p:animScale>
                                    <p:animScale>
                                      <p:cBhvr>
                                        <p:cTn id="119" dur="166" decel="50000">
                                          <p:stCondLst>
                                            <p:cond delay="1668"/>
                                          </p:stCondLst>
                                        </p:cTn>
                                        <p:tgtEl>
                                          <p:spTgt spid="70665">
                                            <p:txEl>
                                              <p:pRg st="0" end="0"/>
                                            </p:txEl>
                                          </p:spTgt>
                                        </p:tgtEl>
                                      </p:cBhvr>
                                      <p:to x="100000" y="100000"/>
                                    </p:animScale>
                                    <p:animScale>
                                      <p:cBhvr>
                                        <p:cTn id="120" dur="26">
                                          <p:stCondLst>
                                            <p:cond delay="1808"/>
                                          </p:stCondLst>
                                        </p:cTn>
                                        <p:tgtEl>
                                          <p:spTgt spid="70665">
                                            <p:txEl>
                                              <p:pRg st="0" end="0"/>
                                            </p:txEl>
                                          </p:spTgt>
                                        </p:tgtEl>
                                      </p:cBhvr>
                                      <p:to x="100000" y="95000"/>
                                    </p:animScale>
                                    <p:animScale>
                                      <p:cBhvr>
                                        <p:cTn id="121" dur="166" decel="50000">
                                          <p:stCondLst>
                                            <p:cond delay="1834"/>
                                          </p:stCondLst>
                                        </p:cTn>
                                        <p:tgtEl>
                                          <p:spTgt spid="70665">
                                            <p:txEl>
                                              <p:pRg st="0" end="0"/>
                                            </p:txEl>
                                          </p:spTgt>
                                        </p:tgtEl>
                                      </p:cBhvr>
                                      <p:to x="100000" y="100000"/>
                                    </p:animScale>
                                  </p:childTnLst>
                                </p:cTn>
                              </p:par>
                            </p:childTnLst>
                          </p:cTn>
                        </p:par>
                      </p:childTnLst>
                    </p:cTn>
                  </p:par>
                  <p:par>
                    <p:cTn id="122" fill="hold">
                      <p:stCondLst>
                        <p:cond delay="indefinite"/>
                      </p:stCondLst>
                      <p:childTnLst>
                        <p:par>
                          <p:cTn id="123" fill="hold">
                            <p:stCondLst>
                              <p:cond delay="0"/>
                            </p:stCondLst>
                            <p:childTnLst>
                              <p:par>
                                <p:cTn id="124" presetID="35" presetClass="entr" presetSubtype="0" fill="hold" grpId="0" nodeType="clickEffect">
                                  <p:stCondLst>
                                    <p:cond delay="0"/>
                                  </p:stCondLst>
                                  <p:childTnLst>
                                    <p:set>
                                      <p:cBhvr>
                                        <p:cTn id="125" dur="1" fill="hold">
                                          <p:stCondLst>
                                            <p:cond delay="0"/>
                                          </p:stCondLst>
                                        </p:cTn>
                                        <p:tgtEl>
                                          <p:spTgt spid="70668"/>
                                        </p:tgtEl>
                                        <p:attrNameLst>
                                          <p:attrName>style.visibility</p:attrName>
                                        </p:attrNameLst>
                                      </p:cBhvr>
                                      <p:to>
                                        <p:strVal val="visible"/>
                                      </p:to>
                                    </p:set>
                                    <p:animEffect transition="in" filter="fade">
                                      <p:cBhvr>
                                        <p:cTn id="126" dur="2000"/>
                                        <p:tgtEl>
                                          <p:spTgt spid="70668"/>
                                        </p:tgtEl>
                                      </p:cBhvr>
                                    </p:animEffect>
                                    <p:anim calcmode="lin" valueType="num">
                                      <p:cBhvr>
                                        <p:cTn id="127" dur="2000" fill="hold"/>
                                        <p:tgtEl>
                                          <p:spTgt spid="70668"/>
                                        </p:tgtEl>
                                        <p:attrNameLst>
                                          <p:attrName>style.rotation</p:attrName>
                                        </p:attrNameLst>
                                      </p:cBhvr>
                                      <p:tavLst>
                                        <p:tav tm="0">
                                          <p:val>
                                            <p:fltVal val="720"/>
                                          </p:val>
                                        </p:tav>
                                        <p:tav tm="100000">
                                          <p:val>
                                            <p:fltVal val="0"/>
                                          </p:val>
                                        </p:tav>
                                      </p:tavLst>
                                    </p:anim>
                                    <p:anim calcmode="lin" valueType="num">
                                      <p:cBhvr>
                                        <p:cTn id="128" dur="2000" fill="hold"/>
                                        <p:tgtEl>
                                          <p:spTgt spid="70668"/>
                                        </p:tgtEl>
                                        <p:attrNameLst>
                                          <p:attrName>ppt_h</p:attrName>
                                        </p:attrNameLst>
                                      </p:cBhvr>
                                      <p:tavLst>
                                        <p:tav tm="0">
                                          <p:val>
                                            <p:fltVal val="0"/>
                                          </p:val>
                                        </p:tav>
                                        <p:tav tm="100000">
                                          <p:val>
                                            <p:strVal val="#ppt_h"/>
                                          </p:val>
                                        </p:tav>
                                      </p:tavLst>
                                    </p:anim>
                                    <p:anim calcmode="lin" valueType="num">
                                      <p:cBhvr>
                                        <p:cTn id="129" dur="2000" fill="hold"/>
                                        <p:tgtEl>
                                          <p:spTgt spid="7066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P spid="70660" grpId="0" animBg="1"/>
      <p:bldP spid="70661" grpId="0" animBg="1"/>
      <p:bldP spid="70662" grpId="0"/>
      <p:bldP spid="70663" grpId="0"/>
      <p:bldP spid="70664" grpId="0"/>
      <p:bldP spid="70666" grpId="0" animBg="1"/>
      <p:bldP spid="70667" grpId="0" animBg="1"/>
      <p:bldP spid="706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28596" y="142852"/>
            <a:ext cx="8229600" cy="1143000"/>
          </a:xfrm>
        </p:spPr>
        <p:txBody>
          <a:bodyPr>
            <a:normAutofit fontScale="90000"/>
          </a:bodyPr>
          <a:lstStyle/>
          <a:p>
            <a:pPr eaLnBrk="1" hangingPunct="1"/>
            <a:r>
              <a:rPr lang="ru-RU" sz="4000" dirty="0" smtClean="0">
                <a:ln w="6350">
                  <a:solidFill>
                    <a:srgbClr val="00FFFF"/>
                  </a:solidFill>
                </a:ln>
                <a:blipFill>
                  <a:blip r:embed="rId2"/>
                  <a:tile tx="0" ty="0" sx="100000" sy="100000" flip="none" algn="tl"/>
                </a:blipFill>
                <a:effectLst>
                  <a:glow rad="101600">
                    <a:schemeClr val="accent1">
                      <a:satMod val="175000"/>
                      <a:alpha val="40000"/>
                    </a:schemeClr>
                  </a:glow>
                  <a:outerShdw blurRad="114300" dist="101600" dir="2700000" algn="tl" rotWithShape="0">
                    <a:srgbClr val="000000">
                      <a:alpha val="40000"/>
                    </a:srgbClr>
                  </a:outerShdw>
                </a:effectLst>
              </a:rPr>
              <a:t>Правильное питание – это разнообразное питание</a:t>
            </a:r>
          </a:p>
        </p:txBody>
      </p:sp>
      <p:sp>
        <p:nvSpPr>
          <p:cNvPr id="8195" name="Rectangle 3"/>
          <p:cNvSpPr>
            <a:spLocks noGrp="1" noChangeArrowheads="1"/>
          </p:cNvSpPr>
          <p:nvPr>
            <p:ph type="body" idx="1"/>
          </p:nvPr>
        </p:nvSpPr>
        <p:spPr>
          <a:xfrm>
            <a:off x="571472" y="1357298"/>
            <a:ext cx="8229600" cy="4709160"/>
          </a:xfrm>
        </p:spPr>
        <p:txBody>
          <a:bodyPr>
            <a:scene3d>
              <a:camera prst="orthographicFront"/>
              <a:lightRig rig="threePt" dir="t"/>
            </a:scene3d>
            <a:sp3d extrusionH="57150">
              <a:bevelT w="38100" h="38100" prst="angle"/>
            </a:sp3d>
          </a:bodyPr>
          <a:lstStyle/>
          <a:p>
            <a:pPr eaLnBrk="1" hangingPunct="1">
              <a:buNone/>
            </a:pPr>
            <a:r>
              <a:rPr lang="ru-RU" sz="3600" dirty="0" smtClean="0">
                <a:ln>
                  <a:solidFill>
                    <a:srgbClr val="3399FF"/>
                  </a:solidFill>
                </a:ln>
                <a:blipFill>
                  <a:blip r:embed="rId3"/>
                  <a:tile tx="0" ty="0" sx="100000" sy="100000" flip="none" algn="tl"/>
                </a:blipFill>
              </a:rPr>
              <a:t>Полезные советы: </a:t>
            </a:r>
          </a:p>
          <a:p>
            <a:pPr eaLnBrk="1" hangingPunct="1">
              <a:buNone/>
            </a:pPr>
            <a:r>
              <a:rPr lang="ru-RU" sz="2400" dirty="0" smtClean="0"/>
              <a:t>Есть лучше в одно и то же время, не менее трех раз;</a:t>
            </a:r>
          </a:p>
          <a:p>
            <a:pPr eaLnBrk="1" hangingPunct="1">
              <a:buNone/>
            </a:pPr>
            <a:r>
              <a:rPr lang="ru-RU" sz="2400" dirty="0" smtClean="0"/>
              <a:t>Старайтесь больше употреблять:</a:t>
            </a:r>
          </a:p>
        </p:txBody>
      </p:sp>
      <p:pic>
        <p:nvPicPr>
          <p:cNvPr id="10" name="Рисунок 9" descr="06a8a8d2a873f8e95215860591484621.gif"/>
          <p:cNvPicPr>
            <a:picLocks noChangeAspect="1"/>
          </p:cNvPicPr>
          <p:nvPr/>
        </p:nvPicPr>
        <p:blipFill>
          <a:blip r:embed="rId4"/>
          <a:stretch>
            <a:fillRect/>
          </a:stretch>
        </p:blipFill>
        <p:spPr>
          <a:xfrm>
            <a:off x="571472" y="3143248"/>
            <a:ext cx="1702597" cy="785814"/>
          </a:xfrm>
          <a:prstGeom prst="rect">
            <a:avLst/>
          </a:prstGeom>
        </p:spPr>
      </p:pic>
      <p:pic>
        <p:nvPicPr>
          <p:cNvPr id="11" name="Рисунок 10" descr="6f2a71199bff5ce1e7ef826378cc20d0.gif"/>
          <p:cNvPicPr>
            <a:picLocks noChangeAspect="1"/>
          </p:cNvPicPr>
          <p:nvPr/>
        </p:nvPicPr>
        <p:blipFill>
          <a:blip r:embed="rId5"/>
          <a:stretch>
            <a:fillRect/>
          </a:stretch>
        </p:blipFill>
        <p:spPr>
          <a:xfrm>
            <a:off x="2500298" y="4429132"/>
            <a:ext cx="825893" cy="857256"/>
          </a:xfrm>
          <a:prstGeom prst="rect">
            <a:avLst/>
          </a:prstGeom>
        </p:spPr>
      </p:pic>
      <p:pic>
        <p:nvPicPr>
          <p:cNvPr id="12" name="Рисунок 11" descr="070a549b10aa17fe3f11c90903d974e9.gif"/>
          <p:cNvPicPr>
            <a:picLocks noChangeAspect="1"/>
          </p:cNvPicPr>
          <p:nvPr/>
        </p:nvPicPr>
        <p:blipFill>
          <a:blip r:embed="rId6"/>
          <a:stretch>
            <a:fillRect/>
          </a:stretch>
        </p:blipFill>
        <p:spPr>
          <a:xfrm>
            <a:off x="214282" y="4929198"/>
            <a:ext cx="1714512" cy="791313"/>
          </a:xfrm>
          <a:prstGeom prst="rect">
            <a:avLst/>
          </a:prstGeom>
        </p:spPr>
      </p:pic>
      <p:pic>
        <p:nvPicPr>
          <p:cNvPr id="13" name="Рисунок 12" descr="307fb475cd877c89e73cdccc4a9a67d1.gif"/>
          <p:cNvPicPr>
            <a:picLocks noChangeAspect="1"/>
          </p:cNvPicPr>
          <p:nvPr/>
        </p:nvPicPr>
        <p:blipFill>
          <a:blip r:embed="rId7"/>
          <a:stretch>
            <a:fillRect/>
          </a:stretch>
        </p:blipFill>
        <p:spPr>
          <a:xfrm>
            <a:off x="3929058" y="5143512"/>
            <a:ext cx="881847" cy="928670"/>
          </a:xfrm>
          <a:prstGeom prst="rect">
            <a:avLst/>
          </a:prstGeom>
        </p:spPr>
      </p:pic>
      <p:pic>
        <p:nvPicPr>
          <p:cNvPr id="14" name="Рисунок 13" descr="2924ede1a905e5d3b2a258422fbed3a4.gif"/>
          <p:cNvPicPr>
            <a:picLocks noChangeAspect="1"/>
          </p:cNvPicPr>
          <p:nvPr/>
        </p:nvPicPr>
        <p:blipFill>
          <a:blip r:embed="rId8"/>
          <a:stretch>
            <a:fillRect/>
          </a:stretch>
        </p:blipFill>
        <p:spPr>
          <a:xfrm>
            <a:off x="5572132" y="4572008"/>
            <a:ext cx="1236443" cy="1447801"/>
          </a:xfrm>
          <a:prstGeom prst="rect">
            <a:avLst/>
          </a:prstGeom>
        </p:spPr>
      </p:pic>
      <p:pic>
        <p:nvPicPr>
          <p:cNvPr id="15" name="Рисунок 14" descr="a5c7d553f5b25d6241240e3dafd8e61c.gif"/>
          <p:cNvPicPr>
            <a:picLocks noChangeAspect="1"/>
          </p:cNvPicPr>
          <p:nvPr/>
        </p:nvPicPr>
        <p:blipFill>
          <a:blip r:embed="rId9"/>
          <a:stretch>
            <a:fillRect/>
          </a:stretch>
        </p:blipFill>
        <p:spPr>
          <a:xfrm>
            <a:off x="285720" y="4000504"/>
            <a:ext cx="1785950" cy="824285"/>
          </a:xfrm>
          <a:prstGeom prst="rect">
            <a:avLst/>
          </a:prstGeom>
        </p:spPr>
      </p:pic>
      <p:pic>
        <p:nvPicPr>
          <p:cNvPr id="16" name="Рисунок 15" descr="ca6c045db1f44343e006897198b25725.gif"/>
          <p:cNvPicPr>
            <a:picLocks noChangeAspect="1"/>
          </p:cNvPicPr>
          <p:nvPr/>
        </p:nvPicPr>
        <p:blipFill>
          <a:blip r:embed="rId10"/>
          <a:stretch>
            <a:fillRect/>
          </a:stretch>
        </p:blipFill>
        <p:spPr>
          <a:xfrm>
            <a:off x="7500958" y="2500306"/>
            <a:ext cx="1000132" cy="1833575"/>
          </a:xfrm>
          <a:prstGeom prst="rect">
            <a:avLst/>
          </a:prstGeom>
        </p:spPr>
      </p:pic>
      <p:pic>
        <p:nvPicPr>
          <p:cNvPr id="17" name="Рисунок 16" descr="e9f76283003480a371d58f24b1edb463.gif"/>
          <p:cNvPicPr>
            <a:picLocks noChangeAspect="1"/>
          </p:cNvPicPr>
          <p:nvPr/>
        </p:nvPicPr>
        <p:blipFill>
          <a:blip r:embed="rId11"/>
          <a:stretch>
            <a:fillRect/>
          </a:stretch>
        </p:blipFill>
        <p:spPr>
          <a:xfrm>
            <a:off x="3571868" y="3214686"/>
            <a:ext cx="1214446" cy="1233723"/>
          </a:xfrm>
          <a:prstGeom prst="rect">
            <a:avLst/>
          </a:prstGeom>
        </p:spPr>
      </p:pic>
      <p:pic>
        <p:nvPicPr>
          <p:cNvPr id="18" name="Рисунок 17" descr="ffe6cfa2fbb954212d7274e49c483623.gif"/>
          <p:cNvPicPr>
            <a:picLocks noChangeAspect="1"/>
          </p:cNvPicPr>
          <p:nvPr/>
        </p:nvPicPr>
        <p:blipFill>
          <a:blip r:embed="rId12"/>
          <a:stretch>
            <a:fillRect/>
          </a:stretch>
        </p:blipFill>
        <p:spPr>
          <a:xfrm>
            <a:off x="7215206" y="4214810"/>
            <a:ext cx="1714512" cy="1714512"/>
          </a:xfrm>
          <a:prstGeom prst="rect">
            <a:avLst/>
          </a:prstGeom>
        </p:spPr>
      </p:pic>
    </p:spTree>
  </p:cSld>
  <p:clrMapOvr>
    <a:masterClrMapping/>
  </p:clrMapOvr>
  <p:transition>
    <p:wheel spokes="2"/>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effectLst>
            <a:outerShdw dist="35921" dir="2700000" algn="ctr" rotWithShape="0">
              <a:schemeClr val="bg2">
                <a:alpha val="50000"/>
              </a:schemeClr>
            </a:outerShdw>
          </a:effectLst>
        </p:spPr>
        <p:txBody>
          <a:bodyPr/>
          <a:lstStyle/>
          <a:p>
            <a:pPr eaLnBrk="1" hangingPunct="1">
              <a:defRPr/>
            </a:pPr>
            <a:r>
              <a:rPr lang="ru-RU" dirty="0" smtClean="0">
                <a:solidFill>
                  <a:srgbClr val="00FFFF"/>
                </a:solidFill>
                <a:latin typeface="Shruti" pitchFamily="2"/>
              </a:rPr>
              <a:t>Сохраним зубы здоровыми</a:t>
            </a:r>
          </a:p>
        </p:txBody>
      </p:sp>
      <p:sp>
        <p:nvSpPr>
          <p:cNvPr id="7171" name="Rectangle 3"/>
          <p:cNvSpPr>
            <a:spLocks noGrp="1" noChangeArrowheads="1"/>
          </p:cNvSpPr>
          <p:nvPr>
            <p:ph type="body" idx="1"/>
          </p:nvPr>
        </p:nvSpPr>
        <p:spPr>
          <a:xfrm>
            <a:off x="250825" y="1628775"/>
            <a:ext cx="8540750" cy="4498975"/>
          </a:xfrm>
        </p:spPr>
        <p:txBody>
          <a:bodyPr/>
          <a:lstStyle/>
          <a:p>
            <a:pPr eaLnBrk="1" hangingPunct="1">
              <a:lnSpc>
                <a:spcPct val="80000"/>
              </a:lnSpc>
            </a:pPr>
            <a:endParaRPr lang="ru-RU" sz="1800" b="1" dirty="0" smtClean="0">
              <a:solidFill>
                <a:schemeClr val="tx2"/>
              </a:solidFill>
            </a:endParaRPr>
          </a:p>
          <a:p>
            <a:pPr eaLnBrk="1" hangingPunct="1">
              <a:lnSpc>
                <a:spcPct val="80000"/>
              </a:lnSpc>
            </a:pPr>
            <a:endParaRPr lang="ru-RU" sz="1800" b="1" dirty="0" smtClean="0">
              <a:solidFill>
                <a:schemeClr val="tx2"/>
              </a:solidFill>
            </a:endParaRPr>
          </a:p>
        </p:txBody>
      </p:sp>
      <p:pic>
        <p:nvPicPr>
          <p:cNvPr id="6" name="Picture 7"/>
          <p:cNvPicPr>
            <a:picLocks noChangeAspect="1" noChangeArrowheads="1"/>
          </p:cNvPicPr>
          <p:nvPr/>
        </p:nvPicPr>
        <p:blipFill>
          <a:blip r:embed="rId2"/>
          <a:srcRect/>
          <a:stretch>
            <a:fillRect/>
          </a:stretch>
        </p:blipFill>
        <p:spPr bwMode="auto">
          <a:xfrm>
            <a:off x="2928926" y="2285992"/>
            <a:ext cx="3143272" cy="3592311"/>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ak.nauchit.rebenka.chisit.zubi.avi">
            <a:hlinkClick r:id="" action="ppaction://media"/>
          </p:cNvPr>
          <p:cNvPicPr>
            <a:picLocks noGrp="1" noRot="1" noChangeAspect="1"/>
          </p:cNvPicPr>
          <p:nvPr>
            <p:ph sz="half" idx="2"/>
            <a:videoFile r:link="rId1"/>
          </p:nvPr>
        </p:nvPicPr>
        <p:blipFill>
          <a:blip r:embed="rId3"/>
          <a:stretch>
            <a:fillRect/>
          </a:stretch>
        </p:blipFill>
        <p:spPr>
          <a:xfrm>
            <a:off x="285721" y="285728"/>
            <a:ext cx="8581166" cy="62865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95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50825" y="571479"/>
            <a:ext cx="8540750" cy="5556271"/>
          </a:xfrm>
        </p:spPr>
        <p:txBody>
          <a:bodyPr/>
          <a:lstStyle/>
          <a:p>
            <a:pPr eaLnBrk="1" hangingPunct="1">
              <a:lnSpc>
                <a:spcPct val="80000"/>
              </a:lnSpc>
              <a:buNone/>
            </a:pPr>
            <a:r>
              <a:rPr lang="ru-RU" sz="2400" b="1" dirty="0" smtClean="0">
                <a:solidFill>
                  <a:schemeClr val="tx2"/>
                </a:solidFill>
              </a:rPr>
              <a:t>1. Чистить зубы надо 2раза в день: утром и вечером. Верхние зубы надо чистить движениями сверху вниз, нижние – снизу вверх.</a:t>
            </a:r>
          </a:p>
          <a:p>
            <a:pPr eaLnBrk="1" hangingPunct="1">
              <a:lnSpc>
                <a:spcPct val="80000"/>
              </a:lnSpc>
            </a:pPr>
            <a:endParaRPr lang="ru-RU" sz="1800" b="1" dirty="0" smtClean="0">
              <a:solidFill>
                <a:schemeClr val="tx2"/>
              </a:solidFill>
            </a:endParaRPr>
          </a:p>
          <a:p>
            <a:pPr eaLnBrk="1" hangingPunct="1">
              <a:lnSpc>
                <a:spcPct val="80000"/>
              </a:lnSpc>
            </a:pPr>
            <a:endParaRPr lang="ru-RU" sz="1800" b="1" dirty="0" smtClean="0">
              <a:solidFill>
                <a:schemeClr val="tx2"/>
              </a:solidFill>
            </a:endParaRPr>
          </a:p>
        </p:txBody>
      </p:sp>
      <p:pic>
        <p:nvPicPr>
          <p:cNvPr id="4" name="Рисунок 3" descr="clip_image0024.jpg"/>
          <p:cNvPicPr>
            <a:picLocks noChangeAspect="1"/>
          </p:cNvPicPr>
          <p:nvPr/>
        </p:nvPicPr>
        <p:blipFill>
          <a:blip r:embed="rId2"/>
          <a:stretch>
            <a:fillRect/>
          </a:stretch>
        </p:blipFill>
        <p:spPr>
          <a:xfrm>
            <a:off x="500034" y="2643182"/>
            <a:ext cx="3764976" cy="3028350"/>
          </a:xfrm>
          <a:prstGeom prst="rect">
            <a:avLst/>
          </a:prstGeom>
        </p:spPr>
      </p:pic>
      <p:pic>
        <p:nvPicPr>
          <p:cNvPr id="5" name="Рисунок 4" descr="clip_image0044.jpg"/>
          <p:cNvPicPr>
            <a:picLocks noChangeAspect="1"/>
          </p:cNvPicPr>
          <p:nvPr/>
        </p:nvPicPr>
        <p:blipFill>
          <a:blip r:embed="rId3"/>
          <a:stretch>
            <a:fillRect/>
          </a:stretch>
        </p:blipFill>
        <p:spPr>
          <a:xfrm>
            <a:off x="4857752" y="2643182"/>
            <a:ext cx="3608701" cy="3023729"/>
          </a:xfrm>
          <a:prstGeom prst="rect">
            <a:avLst/>
          </a:prstGeom>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809318"/>
          </a:xfrm>
        </p:spPr>
        <p:txBody>
          <a:bodyPr>
            <a:normAutofit/>
          </a:bodyPr>
          <a:lstStyle/>
          <a:p>
            <a:pPr>
              <a:lnSpc>
                <a:spcPct val="80000"/>
              </a:lnSpc>
              <a:buNone/>
            </a:pPr>
            <a:r>
              <a:rPr lang="ru-RU" b="1" dirty="0" smtClean="0">
                <a:solidFill>
                  <a:schemeClr val="tx2"/>
                </a:solidFill>
              </a:rPr>
              <a:t>2. Зубы нужно чистить с наружной и внутренней  стороны.</a:t>
            </a:r>
          </a:p>
          <a:p>
            <a:pPr>
              <a:lnSpc>
                <a:spcPct val="80000"/>
              </a:lnSpc>
            </a:pPr>
            <a:endParaRPr lang="ru-RU" b="1" dirty="0" smtClean="0">
              <a:solidFill>
                <a:schemeClr val="tx2"/>
              </a:solidFill>
            </a:endParaRPr>
          </a:p>
          <a:p>
            <a:endParaRPr lang="ru-RU" dirty="0"/>
          </a:p>
        </p:txBody>
      </p:sp>
      <p:pic>
        <p:nvPicPr>
          <p:cNvPr id="4" name="Рисунок 3" descr="gigiena.gif"/>
          <p:cNvPicPr>
            <a:picLocks noChangeAspect="1"/>
          </p:cNvPicPr>
          <p:nvPr/>
        </p:nvPicPr>
        <p:blipFill>
          <a:blip r:embed="rId2"/>
          <a:stretch>
            <a:fillRect/>
          </a:stretch>
        </p:blipFill>
        <p:spPr>
          <a:xfrm>
            <a:off x="428596" y="1714488"/>
            <a:ext cx="7612974" cy="4694667"/>
          </a:xfrm>
          <a:prstGeom prst="rect">
            <a:avLst/>
          </a:prstGeom>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737880"/>
          </a:xfrm>
        </p:spPr>
        <p:txBody>
          <a:bodyPr>
            <a:normAutofit/>
          </a:bodyPr>
          <a:lstStyle/>
          <a:p>
            <a:r>
              <a:rPr lang="ru-RU" dirty="0" smtClean="0">
                <a:solidFill>
                  <a:srgbClr val="00FFFF"/>
                </a:solidFill>
              </a:rPr>
              <a:t>В настоящее время на земном шаре обитает огромное количество живых существ — от самых маленьких, едва заметных, до очень больших.</a:t>
            </a:r>
          </a:p>
          <a:p>
            <a:r>
              <a:rPr lang="ru-RU" dirty="0" smtClean="0">
                <a:solidFill>
                  <a:srgbClr val="00FFFF"/>
                </a:solidFill>
              </a:rPr>
              <a:t>Наиболее сложным созданием природы является человек. Нет ни одного живого организма на Земле, который в целом был бы более совершенным. </a:t>
            </a:r>
          </a:p>
          <a:p>
            <a:r>
              <a:rPr lang="ru-RU" dirty="0" smtClean="0">
                <a:solidFill>
                  <a:srgbClr val="00FFFF"/>
                </a:solidFill>
              </a:rPr>
              <a:t>Долгий путь познания себя и мира я предлагаю начать с малого, познакомиться со строением и свойствами человеческого организма. </a:t>
            </a:r>
          </a:p>
          <a:p>
            <a:endParaRPr lang="ru-RU" dirty="0"/>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785794"/>
            <a:ext cx="8229600" cy="5737880"/>
          </a:xfrm>
        </p:spPr>
        <p:txBody>
          <a:bodyPr>
            <a:normAutofit/>
          </a:bodyPr>
          <a:lstStyle/>
          <a:p>
            <a:pPr>
              <a:lnSpc>
                <a:spcPct val="80000"/>
              </a:lnSpc>
              <a:buNone/>
            </a:pPr>
            <a:r>
              <a:rPr lang="ru-RU" b="1" dirty="0" smtClean="0">
                <a:solidFill>
                  <a:schemeClr val="tx2"/>
                </a:solidFill>
              </a:rPr>
              <a:t>3. Пользуйтесь только своей зубной щеткой.</a:t>
            </a:r>
          </a:p>
          <a:p>
            <a:pPr>
              <a:lnSpc>
                <a:spcPct val="80000"/>
              </a:lnSpc>
            </a:pPr>
            <a:endParaRPr lang="ru-RU" b="1" dirty="0" smtClean="0">
              <a:solidFill>
                <a:schemeClr val="tx2"/>
              </a:solidFill>
            </a:endParaRPr>
          </a:p>
          <a:p>
            <a:endParaRPr lang="ru-RU" dirty="0"/>
          </a:p>
        </p:txBody>
      </p:sp>
      <p:pic>
        <p:nvPicPr>
          <p:cNvPr id="6" name="Рисунок 5" descr="003.jpg"/>
          <p:cNvPicPr>
            <a:picLocks noChangeAspect="1"/>
          </p:cNvPicPr>
          <p:nvPr/>
        </p:nvPicPr>
        <p:blipFill>
          <a:blip r:embed="rId2"/>
          <a:stretch>
            <a:fillRect/>
          </a:stretch>
        </p:blipFill>
        <p:spPr>
          <a:xfrm>
            <a:off x="428596" y="3071810"/>
            <a:ext cx="2517474" cy="2678164"/>
          </a:xfrm>
          <a:prstGeom prst="rect">
            <a:avLst/>
          </a:prstGeom>
        </p:spPr>
      </p:pic>
      <p:pic>
        <p:nvPicPr>
          <p:cNvPr id="7" name="Рисунок 6" descr="100217b.jpg"/>
          <p:cNvPicPr>
            <a:picLocks noChangeAspect="1"/>
          </p:cNvPicPr>
          <p:nvPr/>
        </p:nvPicPr>
        <p:blipFill>
          <a:blip r:embed="rId3"/>
          <a:stretch>
            <a:fillRect/>
          </a:stretch>
        </p:blipFill>
        <p:spPr>
          <a:xfrm>
            <a:off x="3643305" y="1583459"/>
            <a:ext cx="4524533" cy="4274433"/>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571480"/>
            <a:ext cx="8229600" cy="4709160"/>
          </a:xfrm>
        </p:spPr>
        <p:txBody>
          <a:bodyPr/>
          <a:lstStyle/>
          <a:p>
            <a:pPr>
              <a:lnSpc>
                <a:spcPct val="80000"/>
              </a:lnSpc>
              <a:buNone/>
            </a:pPr>
            <a:r>
              <a:rPr lang="ru-RU" b="1" dirty="0" smtClean="0">
                <a:solidFill>
                  <a:schemeClr val="tx2"/>
                </a:solidFill>
              </a:rPr>
              <a:t>4.Не грызите зубами орехи, сахар, твердые конфеты.</a:t>
            </a:r>
          </a:p>
          <a:p>
            <a:pPr>
              <a:lnSpc>
                <a:spcPct val="80000"/>
              </a:lnSpc>
              <a:buNone/>
            </a:pPr>
            <a:r>
              <a:rPr lang="ru-RU" b="1" dirty="0" smtClean="0">
                <a:solidFill>
                  <a:schemeClr val="tx2"/>
                </a:solidFill>
              </a:rPr>
              <a:t>5.После горячей пищи не пейте сразу холодную воду.</a:t>
            </a:r>
          </a:p>
          <a:p>
            <a:pPr>
              <a:lnSpc>
                <a:spcPct val="80000"/>
              </a:lnSpc>
              <a:buNone/>
            </a:pPr>
            <a:r>
              <a:rPr lang="ru-RU" b="1" dirty="0" smtClean="0">
                <a:solidFill>
                  <a:schemeClr val="tx2"/>
                </a:solidFill>
              </a:rPr>
              <a:t>6. Не ковыряйте в зубах острыми предметами.</a:t>
            </a:r>
          </a:p>
          <a:p>
            <a:pPr>
              <a:lnSpc>
                <a:spcPct val="80000"/>
              </a:lnSpc>
              <a:buNone/>
            </a:pPr>
            <a:r>
              <a:rPr lang="ru-RU" b="1" dirty="0" smtClean="0">
                <a:solidFill>
                  <a:schemeClr val="tx2"/>
                </a:solidFill>
              </a:rPr>
              <a:t>7. Не менее двух раз в год проверяйте  состояние зубов у врача.</a:t>
            </a:r>
          </a:p>
          <a:p>
            <a:endParaRPr lang="ru-RU" dirty="0"/>
          </a:p>
        </p:txBody>
      </p:sp>
      <p:pic>
        <p:nvPicPr>
          <p:cNvPr id="4" name="Рисунок 3" descr="зуб2.jpg"/>
          <p:cNvPicPr>
            <a:picLocks noChangeAspect="1"/>
          </p:cNvPicPr>
          <p:nvPr/>
        </p:nvPicPr>
        <p:blipFill>
          <a:blip r:embed="rId2"/>
          <a:stretch>
            <a:fillRect/>
          </a:stretch>
        </p:blipFill>
        <p:spPr>
          <a:xfrm>
            <a:off x="3571868" y="3286124"/>
            <a:ext cx="4286280" cy="3250430"/>
          </a:xfrm>
          <a:prstGeom prst="rect">
            <a:avLst/>
          </a:prstGeom>
        </p:spPr>
      </p:pic>
    </p:spTree>
  </p:cSld>
  <p:clrMapOvr>
    <a:masterClrMapping/>
  </p:clrMapOvr>
  <p:transition>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8"/>
          <p:cNvSpPr>
            <a:spLocks noGrp="1" noChangeArrowheads="1"/>
          </p:cNvSpPr>
          <p:nvPr>
            <p:ph type="title"/>
          </p:nvPr>
        </p:nvSpPr>
        <p:spPr>
          <a:xfrm>
            <a:off x="1116013" y="333375"/>
            <a:ext cx="7793037" cy="809625"/>
          </a:xfrm>
        </p:spPr>
        <p:txBody>
          <a:bodyPr/>
          <a:lstStyle/>
          <a:p>
            <a:r>
              <a:rPr lang="ru-RU" dirty="0">
                <a:ln w="6350">
                  <a:solidFill>
                    <a:srgbClr val="3399FF"/>
                  </a:solidFill>
                </a:ln>
                <a:blipFill>
                  <a:blip r:embed="rId2"/>
                  <a:tile tx="0" ty="0" sx="100000" sy="100000" flip="none" algn="tl"/>
                </a:blipFill>
              </a:rPr>
              <a:t>Зубные нити (</a:t>
            </a:r>
            <a:r>
              <a:rPr lang="ru-RU" dirty="0" err="1">
                <a:ln w="6350">
                  <a:solidFill>
                    <a:srgbClr val="3399FF"/>
                  </a:solidFill>
                </a:ln>
                <a:blipFill>
                  <a:blip r:embed="rId2"/>
                  <a:tile tx="0" ty="0" sx="100000" sy="100000" flip="none" algn="tl"/>
                </a:blipFill>
              </a:rPr>
              <a:t>флоссы</a:t>
            </a:r>
            <a:r>
              <a:rPr lang="ru-RU" dirty="0">
                <a:ln w="6350">
                  <a:solidFill>
                    <a:srgbClr val="3399FF"/>
                  </a:solidFill>
                </a:ln>
                <a:blipFill>
                  <a:blip r:embed="rId2"/>
                  <a:tile tx="0" ty="0" sx="100000" sy="100000" flip="none" algn="tl"/>
                </a:blipFill>
              </a:rPr>
              <a:t>)</a:t>
            </a:r>
          </a:p>
        </p:txBody>
      </p:sp>
      <p:sp>
        <p:nvSpPr>
          <p:cNvPr id="18441" name="Rectangle 9"/>
          <p:cNvSpPr>
            <a:spLocks noGrp="1" noChangeArrowheads="1"/>
          </p:cNvSpPr>
          <p:nvPr>
            <p:ph type="body" sz="half" idx="1"/>
          </p:nvPr>
        </p:nvSpPr>
        <p:spPr>
          <a:xfrm>
            <a:off x="539750" y="1484313"/>
            <a:ext cx="8064500" cy="3024187"/>
          </a:xfrm>
        </p:spPr>
        <p:txBody>
          <a:bodyPr/>
          <a:lstStyle/>
          <a:p>
            <a:pPr>
              <a:lnSpc>
                <a:spcPct val="80000"/>
              </a:lnSpc>
              <a:buFont typeface="Wingdings" pitchFamily="2" charset="2"/>
              <a:buNone/>
            </a:pPr>
            <a:endParaRPr lang="ru-RU" sz="2000"/>
          </a:p>
          <a:p>
            <a:pPr>
              <a:lnSpc>
                <a:spcPct val="80000"/>
              </a:lnSpc>
              <a:buFont typeface="Wingdings" pitchFamily="2" charset="2"/>
              <a:buNone/>
            </a:pPr>
            <a:r>
              <a:rPr lang="ru-RU" sz="2400">
                <a:latin typeface="Times New Roman" pitchFamily="18" charset="0"/>
              </a:rPr>
              <a:t>    </a:t>
            </a:r>
            <a:r>
              <a:rPr lang="ru-RU" sz="2400" u="sng">
                <a:latin typeface="Times New Roman" pitchFamily="18" charset="0"/>
              </a:rPr>
              <a:t>Зубные нити (флосcы)</a:t>
            </a:r>
            <a:r>
              <a:rPr lang="ru-RU" sz="2400">
                <a:latin typeface="Times New Roman" pitchFamily="18" charset="0"/>
              </a:rPr>
              <a:t> предназначены для тщательного удаления зубного налета и остатков пищи из промежутков между зубами.. Так как при чистке зубов щеткой налет из межзубных промежутков не удаляется полностью, то чистка зубов флоссом является необходимым дополнением. Поэтому чистить зубы флоссом рекомендуется после каждого приема пищи и чистки зубов.</a:t>
            </a:r>
          </a:p>
          <a:p>
            <a:pPr>
              <a:lnSpc>
                <a:spcPct val="80000"/>
              </a:lnSpc>
              <a:buFont typeface="Wingdings" pitchFamily="2" charset="2"/>
              <a:buNone/>
            </a:pPr>
            <a:endParaRPr lang="ru-RU" sz="2400">
              <a:latin typeface="Times New Roman" pitchFamily="18" charset="0"/>
            </a:endParaRPr>
          </a:p>
        </p:txBody>
      </p:sp>
      <p:pic>
        <p:nvPicPr>
          <p:cNvPr id="5" name="Рисунок 4" descr="caries_flos.jpg"/>
          <p:cNvPicPr>
            <a:picLocks noChangeAspect="1"/>
          </p:cNvPicPr>
          <p:nvPr/>
        </p:nvPicPr>
        <p:blipFill>
          <a:blip r:embed="rId3"/>
          <a:stretch>
            <a:fillRect/>
          </a:stretch>
        </p:blipFill>
        <p:spPr>
          <a:xfrm>
            <a:off x="5643570" y="4071942"/>
            <a:ext cx="2286016" cy="2643206"/>
          </a:xfrm>
          <a:prstGeom prst="rect">
            <a:avLst/>
          </a:prstGeom>
        </p:spPr>
      </p:pic>
      <p:pic>
        <p:nvPicPr>
          <p:cNvPr id="6" name="Рисунок 5" descr="flos1.jpg"/>
          <p:cNvPicPr>
            <a:picLocks noChangeAspect="1"/>
          </p:cNvPicPr>
          <p:nvPr/>
        </p:nvPicPr>
        <p:blipFill>
          <a:blip r:embed="rId4"/>
          <a:stretch>
            <a:fillRect/>
          </a:stretch>
        </p:blipFill>
        <p:spPr>
          <a:xfrm>
            <a:off x="571472" y="4786322"/>
            <a:ext cx="1428760" cy="1393041"/>
          </a:xfrm>
          <a:prstGeom prst="rect">
            <a:avLst/>
          </a:prstGeom>
        </p:spPr>
      </p:pic>
      <p:pic>
        <p:nvPicPr>
          <p:cNvPr id="7" name="Рисунок 6" descr="flos2.jpg"/>
          <p:cNvPicPr>
            <a:picLocks noChangeAspect="1"/>
          </p:cNvPicPr>
          <p:nvPr/>
        </p:nvPicPr>
        <p:blipFill>
          <a:blip r:embed="rId5"/>
          <a:stretch>
            <a:fillRect/>
          </a:stretch>
        </p:blipFill>
        <p:spPr>
          <a:xfrm>
            <a:off x="2928926" y="4786322"/>
            <a:ext cx="1428760" cy="1404942"/>
          </a:xfrm>
          <a:prstGeom prst="rect">
            <a:avLst/>
          </a:prstGeom>
        </p:spPr>
      </p:pic>
      <p:pic>
        <p:nvPicPr>
          <p:cNvPr id="8" name="Рисунок 7" descr="f8122b8496ea56cbdaa57a2df96f82f8ee7eb1f1.jpeg"/>
          <p:cNvPicPr>
            <a:picLocks noChangeAspect="1"/>
          </p:cNvPicPr>
          <p:nvPr/>
        </p:nvPicPr>
        <p:blipFill>
          <a:blip r:embed="rId6"/>
          <a:stretch>
            <a:fillRect/>
          </a:stretch>
        </p:blipFill>
        <p:spPr>
          <a:xfrm>
            <a:off x="428596" y="357166"/>
            <a:ext cx="1190625" cy="12192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5" name="WordArt 5"/>
          <p:cNvSpPr>
            <a:spLocks noChangeArrowheads="1" noChangeShapeType="1" noTextEdit="1"/>
          </p:cNvSpPr>
          <p:nvPr/>
        </p:nvSpPr>
        <p:spPr bwMode="auto">
          <a:xfrm rot="5400000">
            <a:off x="-2961481" y="3140869"/>
            <a:ext cx="6858000" cy="576262"/>
          </a:xfrm>
          <a:prstGeom prst="rect">
            <a:avLst/>
          </a:prstGeom>
        </p:spPr>
        <p:txBody>
          <a:bodyPr vert="wordArtVert" wrap="none" fromWordArt="1">
            <a:prstTxWarp prst="textPlain">
              <a:avLst>
                <a:gd name="adj" fmla="val 50968"/>
              </a:avLst>
            </a:prstTxWarp>
            <a:scene3d>
              <a:camera prst="legacyObliqueRight"/>
              <a:lightRig rig="legacyHarsh3" dir="t"/>
            </a:scene3d>
            <a:sp3d extrusionH="100000" prstMaterial="legacyMatte">
              <a:extrusionClr>
                <a:srgbClr val="663300"/>
              </a:extrusionClr>
            </a:sp3d>
          </a:bodyPr>
          <a:lstStyle/>
          <a:p>
            <a:pPr algn="ctr" fontAlgn="auto"/>
            <a:r>
              <a:rPr lang="ru-RU" sz="3600" kern="10" dirty="0">
                <a:ln w="9525">
                  <a:solidFill>
                    <a:srgbClr val="00CCFF"/>
                  </a:solidFill>
                  <a:round/>
                  <a:headEnd/>
                  <a:tailEnd/>
                </a:ln>
                <a:blipFill>
                  <a:blip r:embed="rId2"/>
                  <a:tile tx="0" ty="0" sx="100000" sy="100000" flip="none" algn="tl"/>
                </a:blipFill>
                <a:latin typeface="Arial"/>
                <a:cs typeface="Arial"/>
              </a:rPr>
              <a:t>ПРОВЕРЬ СЕБЯ</a:t>
            </a:r>
          </a:p>
        </p:txBody>
      </p:sp>
      <p:sp>
        <p:nvSpPr>
          <p:cNvPr id="163846" name="Text Box 6"/>
          <p:cNvSpPr txBox="1">
            <a:spLocks noChangeArrowheads="1"/>
          </p:cNvSpPr>
          <p:nvPr/>
        </p:nvSpPr>
        <p:spPr bwMode="auto">
          <a:xfrm>
            <a:off x="1187450" y="260350"/>
            <a:ext cx="6624638" cy="1569660"/>
          </a:xfrm>
          <a:prstGeom prst="rect">
            <a:avLst/>
          </a:prstGeom>
          <a:noFill/>
          <a:ln w="9525">
            <a:noFill/>
            <a:miter lim="800000"/>
            <a:headEnd/>
            <a:tailEnd/>
          </a:ln>
          <a:effectLst/>
        </p:spPr>
        <p:txBody>
          <a:bodyPr>
            <a:spAutoFit/>
          </a:bodyPr>
          <a:lstStyle/>
          <a:p>
            <a:pPr algn="ctr">
              <a:spcBef>
                <a:spcPct val="50000"/>
              </a:spcBef>
            </a:pPr>
            <a:r>
              <a:rPr lang="ru-RU" sz="3200" b="1" i="1" dirty="0">
                <a:ln>
                  <a:solidFill>
                    <a:srgbClr val="00FFFF"/>
                  </a:solidFill>
                </a:ln>
                <a:blipFill>
                  <a:blip r:embed="rId3"/>
                  <a:tile tx="0" ty="0" sx="100000" sy="100000" flip="none" algn="tl"/>
                </a:blipFill>
                <a:effectLst>
                  <a:glow rad="63500">
                    <a:schemeClr val="accent1">
                      <a:satMod val="175000"/>
                      <a:alpha val="40000"/>
                    </a:schemeClr>
                  </a:glow>
                </a:effectLst>
              </a:rPr>
              <a:t>Какой внутренний орган гонит кровь в сосуды и заставляет ее обегать все тело</a:t>
            </a:r>
            <a:r>
              <a:rPr lang="ru-RU" sz="3200" b="1" i="1" dirty="0" smtClean="0">
                <a:ln>
                  <a:solidFill>
                    <a:srgbClr val="00FFFF"/>
                  </a:solidFill>
                </a:ln>
                <a:blipFill>
                  <a:blip r:embed="rId3"/>
                  <a:tile tx="0" ty="0" sx="100000" sy="100000" flip="none" algn="tl"/>
                </a:blipFill>
                <a:effectLst>
                  <a:glow rad="63500">
                    <a:schemeClr val="accent1">
                      <a:satMod val="175000"/>
                      <a:alpha val="40000"/>
                    </a:schemeClr>
                  </a:glow>
                </a:effectLst>
              </a:rPr>
              <a:t>?</a:t>
            </a:r>
            <a:endParaRPr lang="ru-RU" sz="3200" b="1" i="1" dirty="0">
              <a:ln>
                <a:solidFill>
                  <a:srgbClr val="00FFFF"/>
                </a:solidFill>
              </a:ln>
              <a:blipFill>
                <a:blip r:embed="rId3"/>
                <a:tile tx="0" ty="0" sx="100000" sy="100000" flip="none" algn="tl"/>
              </a:blipFill>
              <a:effectLst>
                <a:glow rad="63500">
                  <a:schemeClr val="accent1">
                    <a:satMod val="175000"/>
                    <a:alpha val="40000"/>
                  </a:schemeClr>
                </a:glow>
              </a:effectLst>
            </a:endParaRPr>
          </a:p>
        </p:txBody>
      </p:sp>
      <p:sp>
        <p:nvSpPr>
          <p:cNvPr id="163847" name="Text Box 7"/>
          <p:cNvSpPr txBox="1">
            <a:spLocks noChangeArrowheads="1"/>
          </p:cNvSpPr>
          <p:nvPr/>
        </p:nvSpPr>
        <p:spPr bwMode="auto">
          <a:xfrm>
            <a:off x="1671638" y="2744788"/>
            <a:ext cx="2101281" cy="707886"/>
          </a:xfrm>
          <a:prstGeom prst="rect">
            <a:avLst/>
          </a:prstGeom>
          <a:noFill/>
          <a:ln w="9525">
            <a:noFill/>
            <a:miter lim="800000"/>
            <a:headEnd/>
            <a:tailEnd/>
          </a:ln>
          <a:effectLst/>
        </p:spPr>
        <p:txBody>
          <a:bodyPr wrap="none">
            <a:spAutoFit/>
          </a:bodyPr>
          <a:lstStyle/>
          <a:p>
            <a:r>
              <a:rPr lang="ru-RU" sz="4000" b="1" dirty="0">
                <a:ln>
                  <a:solidFill>
                    <a:srgbClr val="00FFFF"/>
                  </a:solidFill>
                </a:ln>
                <a:blipFill>
                  <a:blip r:embed="rId4"/>
                  <a:tile tx="0" ty="0" sx="100000" sy="100000" flip="none" algn="tl"/>
                </a:blipFill>
              </a:rPr>
              <a:t>желудок</a:t>
            </a:r>
          </a:p>
        </p:txBody>
      </p:sp>
      <p:sp>
        <p:nvSpPr>
          <p:cNvPr id="163848" name="Text Box 8"/>
          <p:cNvSpPr txBox="1">
            <a:spLocks noChangeArrowheads="1"/>
          </p:cNvSpPr>
          <p:nvPr/>
        </p:nvSpPr>
        <p:spPr bwMode="auto">
          <a:xfrm>
            <a:off x="5940425" y="3500438"/>
            <a:ext cx="1707070" cy="707886"/>
          </a:xfrm>
          <a:prstGeom prst="rect">
            <a:avLst/>
          </a:prstGeom>
          <a:noFill/>
          <a:ln w="9525">
            <a:noFill/>
            <a:miter lim="800000"/>
            <a:headEnd/>
            <a:tailEnd/>
          </a:ln>
          <a:effectLst/>
        </p:spPr>
        <p:txBody>
          <a:bodyPr wrap="none">
            <a:spAutoFit/>
          </a:bodyPr>
          <a:lstStyle/>
          <a:p>
            <a:r>
              <a:rPr lang="ru-RU" sz="4000" b="1" dirty="0">
                <a:ln>
                  <a:solidFill>
                    <a:srgbClr val="00FFFF"/>
                  </a:solidFill>
                </a:ln>
                <a:blipFill>
                  <a:blip r:embed="rId4"/>
                  <a:tile tx="0" ty="0" sx="100000" sy="100000" flip="none" algn="tl"/>
                </a:blipFill>
              </a:rPr>
              <a:t>сердце</a:t>
            </a:r>
          </a:p>
        </p:txBody>
      </p:sp>
      <p:sp>
        <p:nvSpPr>
          <p:cNvPr id="163849" name="Text Box 9"/>
          <p:cNvSpPr txBox="1">
            <a:spLocks noChangeArrowheads="1"/>
          </p:cNvSpPr>
          <p:nvPr/>
        </p:nvSpPr>
        <p:spPr bwMode="auto">
          <a:xfrm>
            <a:off x="2987675" y="5084763"/>
            <a:ext cx="1776512" cy="707886"/>
          </a:xfrm>
          <a:prstGeom prst="rect">
            <a:avLst/>
          </a:prstGeom>
          <a:noFill/>
          <a:ln w="9525">
            <a:noFill/>
            <a:miter lim="800000"/>
            <a:headEnd/>
            <a:tailEnd/>
          </a:ln>
          <a:effectLst/>
        </p:spPr>
        <p:txBody>
          <a:bodyPr wrap="none">
            <a:spAutoFit/>
          </a:bodyPr>
          <a:lstStyle/>
          <a:p>
            <a:r>
              <a:rPr lang="ru-RU" sz="4000" b="1" dirty="0">
                <a:ln>
                  <a:solidFill>
                    <a:srgbClr val="00FFFF"/>
                  </a:solidFill>
                </a:ln>
                <a:blipFill>
                  <a:blip r:embed="rId4"/>
                  <a:tile tx="0" ty="0" sx="100000" sy="100000" flip="none" algn="tl"/>
                </a:blipFill>
              </a:rPr>
              <a:t>печень</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3845"/>
                                        </p:tgtEl>
                                        <p:attrNameLst>
                                          <p:attrName>style.visibility</p:attrName>
                                        </p:attrNameLst>
                                      </p:cBhvr>
                                      <p:to>
                                        <p:strVal val="visible"/>
                                      </p:to>
                                    </p:set>
                                    <p:anim calcmode="lin" valueType="num">
                                      <p:cBhvr>
                                        <p:cTn id="7" dur="1000" fill="hold"/>
                                        <p:tgtEl>
                                          <p:spTgt spid="163845"/>
                                        </p:tgtEl>
                                        <p:attrNameLst>
                                          <p:attrName>ppt_w</p:attrName>
                                        </p:attrNameLst>
                                      </p:cBhvr>
                                      <p:tavLst>
                                        <p:tav tm="0">
                                          <p:val>
                                            <p:strVal val="#ppt_w*0.70"/>
                                          </p:val>
                                        </p:tav>
                                        <p:tav tm="100000">
                                          <p:val>
                                            <p:strVal val="#ppt_w"/>
                                          </p:val>
                                        </p:tav>
                                      </p:tavLst>
                                    </p:anim>
                                    <p:anim calcmode="lin" valueType="num">
                                      <p:cBhvr>
                                        <p:cTn id="8" dur="1000" fill="hold"/>
                                        <p:tgtEl>
                                          <p:spTgt spid="163845"/>
                                        </p:tgtEl>
                                        <p:attrNameLst>
                                          <p:attrName>ppt_h</p:attrName>
                                        </p:attrNameLst>
                                      </p:cBhvr>
                                      <p:tavLst>
                                        <p:tav tm="0">
                                          <p:val>
                                            <p:strVal val="#ppt_h"/>
                                          </p:val>
                                        </p:tav>
                                        <p:tav tm="100000">
                                          <p:val>
                                            <p:strVal val="#ppt_h"/>
                                          </p:val>
                                        </p:tav>
                                      </p:tavLst>
                                    </p:anim>
                                    <p:animEffect transition="in" filter="fade">
                                      <p:cBhvr>
                                        <p:cTn id="9" dur="1000"/>
                                        <p:tgtEl>
                                          <p:spTgt spid="163845"/>
                                        </p:tgtEl>
                                      </p:cBhvr>
                                    </p:animEffect>
                                  </p:childTnLst>
                                </p:cTn>
                              </p:par>
                            </p:childTnLst>
                          </p:cTn>
                        </p:par>
                        <p:par>
                          <p:cTn id="10" fill="hold">
                            <p:stCondLst>
                              <p:cond delay="10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163846"/>
                                        </p:tgtEl>
                                        <p:attrNameLst>
                                          <p:attrName>style.visibility</p:attrName>
                                        </p:attrNameLst>
                                      </p:cBhvr>
                                      <p:to>
                                        <p:strVal val="visible"/>
                                      </p:to>
                                    </p:set>
                                    <p:anim calcmode="lin" valueType="num">
                                      <p:cBhvr>
                                        <p:cTn id="13" dur="1000" fill="hold"/>
                                        <p:tgtEl>
                                          <p:spTgt spid="163846"/>
                                        </p:tgtEl>
                                        <p:attrNameLst>
                                          <p:attrName>ppt_w</p:attrName>
                                        </p:attrNameLst>
                                      </p:cBhvr>
                                      <p:tavLst>
                                        <p:tav tm="0">
                                          <p:val>
                                            <p:fltVal val="0"/>
                                          </p:val>
                                        </p:tav>
                                        <p:tav tm="100000">
                                          <p:val>
                                            <p:strVal val="#ppt_w"/>
                                          </p:val>
                                        </p:tav>
                                      </p:tavLst>
                                    </p:anim>
                                    <p:anim calcmode="lin" valueType="num">
                                      <p:cBhvr>
                                        <p:cTn id="14" dur="1000" fill="hold"/>
                                        <p:tgtEl>
                                          <p:spTgt spid="163846"/>
                                        </p:tgtEl>
                                        <p:attrNameLst>
                                          <p:attrName>ppt_h</p:attrName>
                                        </p:attrNameLst>
                                      </p:cBhvr>
                                      <p:tavLst>
                                        <p:tav tm="0">
                                          <p:val>
                                            <p:fltVal val="0"/>
                                          </p:val>
                                        </p:tav>
                                        <p:tav tm="100000">
                                          <p:val>
                                            <p:strVal val="#ppt_h"/>
                                          </p:val>
                                        </p:tav>
                                      </p:tavLst>
                                    </p:anim>
                                    <p:anim calcmode="lin" valueType="num">
                                      <p:cBhvr>
                                        <p:cTn id="15" dur="1000" fill="hold"/>
                                        <p:tgtEl>
                                          <p:spTgt spid="163846"/>
                                        </p:tgtEl>
                                        <p:attrNameLst>
                                          <p:attrName>style.rotation</p:attrName>
                                        </p:attrNameLst>
                                      </p:cBhvr>
                                      <p:tavLst>
                                        <p:tav tm="0">
                                          <p:val>
                                            <p:fltVal val="90"/>
                                          </p:val>
                                        </p:tav>
                                        <p:tav tm="100000">
                                          <p:val>
                                            <p:fltVal val="0"/>
                                          </p:val>
                                        </p:tav>
                                      </p:tavLst>
                                    </p:anim>
                                    <p:animEffect transition="in" filter="fade">
                                      <p:cBhvr>
                                        <p:cTn id="16" dur="1000"/>
                                        <p:tgtEl>
                                          <p:spTgt spid="163846"/>
                                        </p:tgtEl>
                                      </p:cBhvr>
                                    </p:animEffect>
                                  </p:childTnLst>
                                </p:cTn>
                              </p:par>
                            </p:childTnLst>
                          </p:cTn>
                        </p:par>
                        <p:par>
                          <p:cTn id="17" fill="hold">
                            <p:stCondLst>
                              <p:cond delay="5200"/>
                            </p:stCondLst>
                            <p:childTnLst>
                              <p:par>
                                <p:cTn id="18" presetID="9" presetClass="entr" presetSubtype="0" fill="hold" grpId="0" nodeType="afterEffect">
                                  <p:stCondLst>
                                    <p:cond delay="0"/>
                                  </p:stCondLst>
                                  <p:childTnLst>
                                    <p:set>
                                      <p:cBhvr>
                                        <p:cTn id="19" dur="1" fill="hold">
                                          <p:stCondLst>
                                            <p:cond delay="0"/>
                                          </p:stCondLst>
                                        </p:cTn>
                                        <p:tgtEl>
                                          <p:spTgt spid="163847"/>
                                        </p:tgtEl>
                                        <p:attrNameLst>
                                          <p:attrName>style.visibility</p:attrName>
                                        </p:attrNameLst>
                                      </p:cBhvr>
                                      <p:to>
                                        <p:strVal val="visible"/>
                                      </p:to>
                                    </p:set>
                                    <p:animEffect transition="in" filter="dissolve">
                                      <p:cBhvr>
                                        <p:cTn id="20" dur="500"/>
                                        <p:tgtEl>
                                          <p:spTgt spid="16384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63848"/>
                                        </p:tgtEl>
                                        <p:attrNameLst>
                                          <p:attrName>style.visibility</p:attrName>
                                        </p:attrNameLst>
                                      </p:cBhvr>
                                      <p:to>
                                        <p:strVal val="visible"/>
                                      </p:to>
                                    </p:set>
                                    <p:animEffect transition="in" filter="dissolve">
                                      <p:cBhvr>
                                        <p:cTn id="23" dur="500"/>
                                        <p:tgtEl>
                                          <p:spTgt spid="16384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63849"/>
                                        </p:tgtEl>
                                        <p:attrNameLst>
                                          <p:attrName>style.visibility</p:attrName>
                                        </p:attrNameLst>
                                      </p:cBhvr>
                                      <p:to>
                                        <p:strVal val="visible"/>
                                      </p:to>
                                    </p:set>
                                    <p:animEffect transition="in" filter="dissolve">
                                      <p:cBhvr>
                                        <p:cTn id="26" dur="500"/>
                                        <p:tgtEl>
                                          <p:spTgt spid="163849"/>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xit" presetSubtype="0" fill="hold" grpId="1" nodeType="clickEffect">
                                  <p:stCondLst>
                                    <p:cond delay="0"/>
                                  </p:stCondLst>
                                  <p:childTnLst>
                                    <p:anim calcmode="lin" valueType="num">
                                      <p:cBhvr>
                                        <p:cTn id="30" dur="1000"/>
                                        <p:tgtEl>
                                          <p:spTgt spid="163847"/>
                                        </p:tgtEl>
                                        <p:attrNameLst>
                                          <p:attrName>ppt_w</p:attrName>
                                        </p:attrNameLst>
                                      </p:cBhvr>
                                      <p:tavLst>
                                        <p:tav tm="0">
                                          <p:val>
                                            <p:strVal val="ppt_w"/>
                                          </p:val>
                                        </p:tav>
                                        <p:tav tm="100000">
                                          <p:val>
                                            <p:strVal val="ppt_w*0.70"/>
                                          </p:val>
                                        </p:tav>
                                      </p:tavLst>
                                    </p:anim>
                                    <p:anim calcmode="lin" valueType="num">
                                      <p:cBhvr>
                                        <p:cTn id="31" dur="1000"/>
                                        <p:tgtEl>
                                          <p:spTgt spid="163847"/>
                                        </p:tgtEl>
                                        <p:attrNameLst>
                                          <p:attrName>ppt_h</p:attrName>
                                        </p:attrNameLst>
                                      </p:cBhvr>
                                      <p:tavLst>
                                        <p:tav tm="0">
                                          <p:val>
                                            <p:strVal val="ppt_h"/>
                                          </p:val>
                                        </p:tav>
                                        <p:tav tm="100000">
                                          <p:val>
                                            <p:strVal val="ppt_h"/>
                                          </p:val>
                                        </p:tav>
                                      </p:tavLst>
                                    </p:anim>
                                    <p:animEffect transition="out" filter="fade">
                                      <p:cBhvr>
                                        <p:cTn id="32" dur="1000"/>
                                        <p:tgtEl>
                                          <p:spTgt spid="163847"/>
                                        </p:tgtEl>
                                      </p:cBhvr>
                                    </p:animEffect>
                                    <p:set>
                                      <p:cBhvr>
                                        <p:cTn id="33" dur="1" fill="hold">
                                          <p:stCondLst>
                                            <p:cond delay="999"/>
                                          </p:stCondLst>
                                        </p:cTn>
                                        <p:tgtEl>
                                          <p:spTgt spid="163847"/>
                                        </p:tgtEl>
                                        <p:attrNameLst>
                                          <p:attrName>style.visibility</p:attrName>
                                        </p:attrNameLst>
                                      </p:cBhvr>
                                      <p:to>
                                        <p:strVal val="hidden"/>
                                      </p:to>
                                    </p:set>
                                  </p:childTnLst>
                                </p:cTn>
                              </p:par>
                              <p:par>
                                <p:cTn id="34" presetID="55" presetClass="exit" presetSubtype="0" fill="hold" grpId="1" nodeType="withEffect">
                                  <p:stCondLst>
                                    <p:cond delay="0"/>
                                  </p:stCondLst>
                                  <p:childTnLst>
                                    <p:anim calcmode="lin" valueType="num">
                                      <p:cBhvr>
                                        <p:cTn id="35" dur="1000"/>
                                        <p:tgtEl>
                                          <p:spTgt spid="163849"/>
                                        </p:tgtEl>
                                        <p:attrNameLst>
                                          <p:attrName>ppt_w</p:attrName>
                                        </p:attrNameLst>
                                      </p:cBhvr>
                                      <p:tavLst>
                                        <p:tav tm="0">
                                          <p:val>
                                            <p:strVal val="ppt_w"/>
                                          </p:val>
                                        </p:tav>
                                        <p:tav tm="100000">
                                          <p:val>
                                            <p:strVal val="ppt_w*0.70"/>
                                          </p:val>
                                        </p:tav>
                                      </p:tavLst>
                                    </p:anim>
                                    <p:anim calcmode="lin" valueType="num">
                                      <p:cBhvr>
                                        <p:cTn id="36" dur="1000"/>
                                        <p:tgtEl>
                                          <p:spTgt spid="163849"/>
                                        </p:tgtEl>
                                        <p:attrNameLst>
                                          <p:attrName>ppt_h</p:attrName>
                                        </p:attrNameLst>
                                      </p:cBhvr>
                                      <p:tavLst>
                                        <p:tav tm="0">
                                          <p:val>
                                            <p:strVal val="ppt_h"/>
                                          </p:val>
                                        </p:tav>
                                        <p:tav tm="100000">
                                          <p:val>
                                            <p:strVal val="ppt_h"/>
                                          </p:val>
                                        </p:tav>
                                      </p:tavLst>
                                    </p:anim>
                                    <p:animEffect transition="out" filter="fade">
                                      <p:cBhvr>
                                        <p:cTn id="37" dur="1000"/>
                                        <p:tgtEl>
                                          <p:spTgt spid="163849"/>
                                        </p:tgtEl>
                                      </p:cBhvr>
                                    </p:animEffect>
                                    <p:set>
                                      <p:cBhvr>
                                        <p:cTn id="38" dur="1" fill="hold">
                                          <p:stCondLst>
                                            <p:cond delay="999"/>
                                          </p:stCondLst>
                                        </p:cTn>
                                        <p:tgtEl>
                                          <p:spTgt spid="16384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5" presetClass="emph" presetSubtype="0" fill="hold" grpId="1" nodeType="clickEffect">
                                  <p:stCondLst>
                                    <p:cond delay="0"/>
                                  </p:stCondLst>
                                  <p:childTnLst>
                                    <p:anim calcmode="discrete" valueType="str">
                                      <p:cBhvr>
                                        <p:cTn id="42" dur="1000" fill="hold"/>
                                        <p:tgtEl>
                                          <p:spTgt spid="16384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5" grpId="0"/>
      <p:bldP spid="163846" grpId="0"/>
      <p:bldP spid="163847" grpId="0"/>
      <p:bldP spid="163847" grpId="1"/>
      <p:bldP spid="163848" grpId="0"/>
      <p:bldP spid="163848" grpId="1"/>
      <p:bldP spid="163849" grpId="0"/>
      <p:bldP spid="163849"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3" name="WordArt 7"/>
          <p:cNvSpPr>
            <a:spLocks noChangeArrowheads="1" noChangeShapeType="1" noTextEdit="1"/>
          </p:cNvSpPr>
          <p:nvPr/>
        </p:nvSpPr>
        <p:spPr bwMode="auto">
          <a:xfrm rot="5400000">
            <a:off x="-2961481" y="3140869"/>
            <a:ext cx="6858000" cy="576262"/>
          </a:xfrm>
          <a:prstGeom prst="rect">
            <a:avLst/>
          </a:prstGeom>
        </p:spPr>
        <p:txBody>
          <a:bodyPr vert="wordArtVert" wrap="none" fromWordArt="1">
            <a:prstTxWarp prst="textPlain">
              <a:avLst>
                <a:gd name="adj" fmla="val 50968"/>
              </a:avLst>
            </a:prstTxWarp>
            <a:scene3d>
              <a:camera prst="legacyObliqueRight"/>
              <a:lightRig rig="legacyHarsh3" dir="t"/>
            </a:scene3d>
            <a:sp3d extrusionH="100000" prstMaterial="legacyMatte">
              <a:extrusionClr>
                <a:srgbClr val="663300"/>
              </a:extrusionClr>
            </a:sp3d>
          </a:bodyPr>
          <a:lstStyle/>
          <a:p>
            <a:pPr algn="ctr" fontAlgn="auto"/>
            <a:r>
              <a:rPr lang="ru-RU" sz="3600" kern="10" dirty="0">
                <a:ln w="9525">
                  <a:solidFill>
                    <a:srgbClr val="00CCFF"/>
                  </a:solidFill>
                  <a:round/>
                  <a:headEnd/>
                  <a:tailEnd/>
                </a:ln>
                <a:blipFill>
                  <a:blip r:embed="rId2"/>
                  <a:tile tx="0" ty="0" sx="100000" sy="100000" flip="none" algn="tl"/>
                </a:blipFill>
                <a:latin typeface="Arial"/>
                <a:cs typeface="Arial"/>
              </a:rPr>
              <a:t>ПРОВЕРЬ СЕБЯ</a:t>
            </a:r>
          </a:p>
        </p:txBody>
      </p:sp>
      <p:sp>
        <p:nvSpPr>
          <p:cNvPr id="162824" name="Text Box 8"/>
          <p:cNvSpPr txBox="1">
            <a:spLocks noChangeArrowheads="1"/>
          </p:cNvSpPr>
          <p:nvPr/>
        </p:nvSpPr>
        <p:spPr bwMode="auto">
          <a:xfrm>
            <a:off x="1116013" y="404813"/>
            <a:ext cx="6696075" cy="2289175"/>
          </a:xfrm>
          <a:prstGeom prst="rect">
            <a:avLst/>
          </a:prstGeom>
          <a:noFill/>
          <a:ln w="9525">
            <a:noFill/>
            <a:miter lim="800000"/>
            <a:headEnd/>
            <a:tailEnd/>
          </a:ln>
          <a:effectLst/>
        </p:spPr>
        <p:txBody>
          <a:bodyPr>
            <a:spAutoFit/>
          </a:bodyPr>
          <a:lstStyle/>
          <a:p>
            <a:pPr algn="ctr">
              <a:spcBef>
                <a:spcPct val="50000"/>
              </a:spcBef>
            </a:pPr>
            <a:r>
              <a:rPr lang="ru-RU" sz="3600" b="1" dirty="0">
                <a:ln>
                  <a:solidFill>
                    <a:srgbClr val="00FFFF"/>
                  </a:solidFill>
                </a:ln>
                <a:blipFill>
                  <a:blip r:embed="rId3"/>
                  <a:tile tx="0" ty="0" sx="100000" sy="100000" flip="none" algn="tl"/>
                </a:blipFill>
                <a:effectLst>
                  <a:glow rad="63500">
                    <a:schemeClr val="accent1">
                      <a:satMod val="175000"/>
                      <a:alpha val="40000"/>
                    </a:schemeClr>
                  </a:glow>
                </a:effectLst>
              </a:rPr>
              <a:t>Какой внутренний орган называют «главным командным пунктом всего организма»?</a:t>
            </a:r>
          </a:p>
        </p:txBody>
      </p:sp>
      <p:sp>
        <p:nvSpPr>
          <p:cNvPr id="162825" name="Text Box 9"/>
          <p:cNvSpPr txBox="1">
            <a:spLocks noChangeArrowheads="1"/>
          </p:cNvSpPr>
          <p:nvPr/>
        </p:nvSpPr>
        <p:spPr bwMode="auto">
          <a:xfrm>
            <a:off x="1692275" y="4868863"/>
            <a:ext cx="1439863" cy="762000"/>
          </a:xfrm>
          <a:prstGeom prst="rect">
            <a:avLst/>
          </a:prstGeom>
          <a:noFill/>
          <a:ln w="9525">
            <a:noFill/>
            <a:miter lim="800000"/>
            <a:headEnd/>
            <a:tailEnd/>
          </a:ln>
          <a:effectLst/>
        </p:spPr>
        <p:txBody>
          <a:bodyPr>
            <a:spAutoFit/>
          </a:bodyPr>
          <a:lstStyle/>
          <a:p>
            <a:pPr>
              <a:spcBef>
                <a:spcPct val="50000"/>
              </a:spcBef>
            </a:pPr>
            <a:r>
              <a:rPr lang="ru-RU" sz="4400" dirty="0">
                <a:ln>
                  <a:solidFill>
                    <a:srgbClr val="00FFFF"/>
                  </a:solidFill>
                </a:ln>
                <a:blipFill>
                  <a:blip r:embed="rId4"/>
                  <a:tile tx="0" ty="0" sx="100000" sy="100000" flip="none" algn="tl"/>
                </a:blipFill>
              </a:rPr>
              <a:t>мозг</a:t>
            </a:r>
          </a:p>
        </p:txBody>
      </p:sp>
      <p:sp>
        <p:nvSpPr>
          <p:cNvPr id="162826" name="Text Box 10"/>
          <p:cNvSpPr txBox="1">
            <a:spLocks noChangeArrowheads="1"/>
          </p:cNvSpPr>
          <p:nvPr/>
        </p:nvSpPr>
        <p:spPr bwMode="auto">
          <a:xfrm>
            <a:off x="3276600" y="3263900"/>
            <a:ext cx="1804725" cy="769441"/>
          </a:xfrm>
          <a:prstGeom prst="rect">
            <a:avLst/>
          </a:prstGeom>
          <a:noFill/>
          <a:ln w="9525">
            <a:noFill/>
            <a:miter lim="800000"/>
            <a:headEnd/>
            <a:tailEnd/>
          </a:ln>
          <a:effectLst/>
        </p:spPr>
        <p:txBody>
          <a:bodyPr wrap="none">
            <a:spAutoFit/>
          </a:bodyPr>
          <a:lstStyle/>
          <a:p>
            <a:r>
              <a:rPr lang="ru-RU" sz="4400" dirty="0">
                <a:ln>
                  <a:solidFill>
                    <a:srgbClr val="00FFFF"/>
                  </a:solidFill>
                </a:ln>
                <a:blipFill>
                  <a:blip r:embed="rId4"/>
                  <a:tile tx="0" ty="0" sx="100000" sy="100000" flip="none" algn="tl"/>
                </a:blipFill>
              </a:rPr>
              <a:t>сердце</a:t>
            </a:r>
          </a:p>
        </p:txBody>
      </p:sp>
      <p:sp>
        <p:nvSpPr>
          <p:cNvPr id="162827" name="Text Box 11"/>
          <p:cNvSpPr txBox="1">
            <a:spLocks noChangeArrowheads="1"/>
          </p:cNvSpPr>
          <p:nvPr/>
        </p:nvSpPr>
        <p:spPr bwMode="auto">
          <a:xfrm>
            <a:off x="6300788" y="4076700"/>
            <a:ext cx="2160587" cy="762000"/>
          </a:xfrm>
          <a:prstGeom prst="rect">
            <a:avLst/>
          </a:prstGeom>
          <a:noFill/>
          <a:ln w="9525">
            <a:noFill/>
            <a:miter lim="800000"/>
            <a:headEnd/>
            <a:tailEnd/>
          </a:ln>
          <a:effectLst/>
        </p:spPr>
        <p:txBody>
          <a:bodyPr>
            <a:spAutoFit/>
          </a:bodyPr>
          <a:lstStyle/>
          <a:p>
            <a:pPr>
              <a:spcBef>
                <a:spcPct val="50000"/>
              </a:spcBef>
            </a:pPr>
            <a:r>
              <a:rPr lang="ru-RU" sz="4400" dirty="0">
                <a:ln>
                  <a:solidFill>
                    <a:srgbClr val="00FFFF"/>
                  </a:solidFill>
                </a:ln>
                <a:blipFill>
                  <a:blip r:embed="rId4"/>
                  <a:tile tx="0" ty="0" sx="100000" sy="100000" flip="none" algn="tl"/>
                </a:blipFill>
              </a:rPr>
              <a:t>легкие</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2823"/>
                                        </p:tgtEl>
                                        <p:attrNameLst>
                                          <p:attrName>style.visibility</p:attrName>
                                        </p:attrNameLst>
                                      </p:cBhvr>
                                      <p:to>
                                        <p:strVal val="visible"/>
                                      </p:to>
                                    </p:set>
                                    <p:anim calcmode="lin" valueType="num">
                                      <p:cBhvr>
                                        <p:cTn id="7" dur="1000" fill="hold"/>
                                        <p:tgtEl>
                                          <p:spTgt spid="162823"/>
                                        </p:tgtEl>
                                        <p:attrNameLst>
                                          <p:attrName>ppt_w</p:attrName>
                                        </p:attrNameLst>
                                      </p:cBhvr>
                                      <p:tavLst>
                                        <p:tav tm="0">
                                          <p:val>
                                            <p:strVal val="#ppt_w*0.70"/>
                                          </p:val>
                                        </p:tav>
                                        <p:tav tm="100000">
                                          <p:val>
                                            <p:strVal val="#ppt_w"/>
                                          </p:val>
                                        </p:tav>
                                      </p:tavLst>
                                    </p:anim>
                                    <p:anim calcmode="lin" valueType="num">
                                      <p:cBhvr>
                                        <p:cTn id="8" dur="1000" fill="hold"/>
                                        <p:tgtEl>
                                          <p:spTgt spid="162823"/>
                                        </p:tgtEl>
                                        <p:attrNameLst>
                                          <p:attrName>ppt_h</p:attrName>
                                        </p:attrNameLst>
                                      </p:cBhvr>
                                      <p:tavLst>
                                        <p:tav tm="0">
                                          <p:val>
                                            <p:strVal val="#ppt_h"/>
                                          </p:val>
                                        </p:tav>
                                        <p:tav tm="100000">
                                          <p:val>
                                            <p:strVal val="#ppt_h"/>
                                          </p:val>
                                        </p:tav>
                                      </p:tavLst>
                                    </p:anim>
                                    <p:animEffect transition="in" filter="fade">
                                      <p:cBhvr>
                                        <p:cTn id="9" dur="1000"/>
                                        <p:tgtEl>
                                          <p:spTgt spid="162823"/>
                                        </p:tgtEl>
                                      </p:cBhvr>
                                    </p:animEffect>
                                  </p:childTnLst>
                                </p:cTn>
                              </p:par>
                            </p:childTnLst>
                          </p:cTn>
                        </p:par>
                        <p:par>
                          <p:cTn id="10" fill="hold">
                            <p:stCondLst>
                              <p:cond delay="10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162824"/>
                                        </p:tgtEl>
                                        <p:attrNameLst>
                                          <p:attrName>style.visibility</p:attrName>
                                        </p:attrNameLst>
                                      </p:cBhvr>
                                      <p:to>
                                        <p:strVal val="visible"/>
                                      </p:to>
                                    </p:set>
                                    <p:anim calcmode="lin" valueType="num">
                                      <p:cBhvr>
                                        <p:cTn id="13" dur="1000" fill="hold"/>
                                        <p:tgtEl>
                                          <p:spTgt spid="162824"/>
                                        </p:tgtEl>
                                        <p:attrNameLst>
                                          <p:attrName>ppt_w</p:attrName>
                                        </p:attrNameLst>
                                      </p:cBhvr>
                                      <p:tavLst>
                                        <p:tav tm="0">
                                          <p:val>
                                            <p:fltVal val="0"/>
                                          </p:val>
                                        </p:tav>
                                        <p:tav tm="100000">
                                          <p:val>
                                            <p:strVal val="#ppt_w"/>
                                          </p:val>
                                        </p:tav>
                                      </p:tavLst>
                                    </p:anim>
                                    <p:anim calcmode="lin" valueType="num">
                                      <p:cBhvr>
                                        <p:cTn id="14" dur="1000" fill="hold"/>
                                        <p:tgtEl>
                                          <p:spTgt spid="162824"/>
                                        </p:tgtEl>
                                        <p:attrNameLst>
                                          <p:attrName>ppt_h</p:attrName>
                                        </p:attrNameLst>
                                      </p:cBhvr>
                                      <p:tavLst>
                                        <p:tav tm="0">
                                          <p:val>
                                            <p:fltVal val="0"/>
                                          </p:val>
                                        </p:tav>
                                        <p:tav tm="100000">
                                          <p:val>
                                            <p:strVal val="#ppt_h"/>
                                          </p:val>
                                        </p:tav>
                                      </p:tavLst>
                                    </p:anim>
                                    <p:anim calcmode="lin" valueType="num">
                                      <p:cBhvr>
                                        <p:cTn id="15" dur="1000" fill="hold"/>
                                        <p:tgtEl>
                                          <p:spTgt spid="162824"/>
                                        </p:tgtEl>
                                        <p:attrNameLst>
                                          <p:attrName>style.rotation</p:attrName>
                                        </p:attrNameLst>
                                      </p:cBhvr>
                                      <p:tavLst>
                                        <p:tav tm="0">
                                          <p:val>
                                            <p:fltVal val="90"/>
                                          </p:val>
                                        </p:tav>
                                        <p:tav tm="100000">
                                          <p:val>
                                            <p:fltVal val="0"/>
                                          </p:val>
                                        </p:tav>
                                      </p:tavLst>
                                    </p:anim>
                                    <p:animEffect transition="in" filter="fade">
                                      <p:cBhvr>
                                        <p:cTn id="16" dur="1000"/>
                                        <p:tgtEl>
                                          <p:spTgt spid="162824"/>
                                        </p:tgtEl>
                                      </p:cBhvr>
                                    </p:animEffect>
                                  </p:childTnLst>
                                </p:cTn>
                              </p:par>
                            </p:childTnLst>
                          </p:cTn>
                        </p:par>
                        <p:par>
                          <p:cTn id="17" fill="hold">
                            <p:stCondLst>
                              <p:cond delay="5350"/>
                            </p:stCondLst>
                            <p:childTnLst>
                              <p:par>
                                <p:cTn id="18" presetID="53" presetClass="entr" presetSubtype="0" fill="hold" grpId="0" nodeType="afterEffect">
                                  <p:stCondLst>
                                    <p:cond delay="0"/>
                                  </p:stCondLst>
                                  <p:childTnLst>
                                    <p:set>
                                      <p:cBhvr>
                                        <p:cTn id="19" dur="1" fill="hold">
                                          <p:stCondLst>
                                            <p:cond delay="0"/>
                                          </p:stCondLst>
                                        </p:cTn>
                                        <p:tgtEl>
                                          <p:spTgt spid="162826"/>
                                        </p:tgtEl>
                                        <p:attrNameLst>
                                          <p:attrName>style.visibility</p:attrName>
                                        </p:attrNameLst>
                                      </p:cBhvr>
                                      <p:to>
                                        <p:strVal val="visible"/>
                                      </p:to>
                                    </p:set>
                                    <p:anim calcmode="lin" valueType="num">
                                      <p:cBhvr>
                                        <p:cTn id="20" dur="500" fill="hold"/>
                                        <p:tgtEl>
                                          <p:spTgt spid="162826"/>
                                        </p:tgtEl>
                                        <p:attrNameLst>
                                          <p:attrName>ppt_w</p:attrName>
                                        </p:attrNameLst>
                                      </p:cBhvr>
                                      <p:tavLst>
                                        <p:tav tm="0">
                                          <p:val>
                                            <p:fltVal val="0"/>
                                          </p:val>
                                        </p:tav>
                                        <p:tav tm="100000">
                                          <p:val>
                                            <p:strVal val="#ppt_w"/>
                                          </p:val>
                                        </p:tav>
                                      </p:tavLst>
                                    </p:anim>
                                    <p:anim calcmode="lin" valueType="num">
                                      <p:cBhvr>
                                        <p:cTn id="21" dur="500" fill="hold"/>
                                        <p:tgtEl>
                                          <p:spTgt spid="162826"/>
                                        </p:tgtEl>
                                        <p:attrNameLst>
                                          <p:attrName>ppt_h</p:attrName>
                                        </p:attrNameLst>
                                      </p:cBhvr>
                                      <p:tavLst>
                                        <p:tav tm="0">
                                          <p:val>
                                            <p:fltVal val="0"/>
                                          </p:val>
                                        </p:tav>
                                        <p:tav tm="100000">
                                          <p:val>
                                            <p:strVal val="#ppt_h"/>
                                          </p:val>
                                        </p:tav>
                                      </p:tavLst>
                                    </p:anim>
                                    <p:animEffect transition="in" filter="fade">
                                      <p:cBhvr>
                                        <p:cTn id="22" dur="500"/>
                                        <p:tgtEl>
                                          <p:spTgt spid="162826"/>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162827"/>
                                        </p:tgtEl>
                                        <p:attrNameLst>
                                          <p:attrName>style.visibility</p:attrName>
                                        </p:attrNameLst>
                                      </p:cBhvr>
                                      <p:to>
                                        <p:strVal val="visible"/>
                                      </p:to>
                                    </p:set>
                                    <p:anim calcmode="lin" valueType="num">
                                      <p:cBhvr>
                                        <p:cTn id="25" dur="500" fill="hold"/>
                                        <p:tgtEl>
                                          <p:spTgt spid="162827"/>
                                        </p:tgtEl>
                                        <p:attrNameLst>
                                          <p:attrName>ppt_w</p:attrName>
                                        </p:attrNameLst>
                                      </p:cBhvr>
                                      <p:tavLst>
                                        <p:tav tm="0">
                                          <p:val>
                                            <p:fltVal val="0"/>
                                          </p:val>
                                        </p:tav>
                                        <p:tav tm="100000">
                                          <p:val>
                                            <p:strVal val="#ppt_w"/>
                                          </p:val>
                                        </p:tav>
                                      </p:tavLst>
                                    </p:anim>
                                    <p:anim calcmode="lin" valueType="num">
                                      <p:cBhvr>
                                        <p:cTn id="26" dur="500" fill="hold"/>
                                        <p:tgtEl>
                                          <p:spTgt spid="162827"/>
                                        </p:tgtEl>
                                        <p:attrNameLst>
                                          <p:attrName>ppt_h</p:attrName>
                                        </p:attrNameLst>
                                      </p:cBhvr>
                                      <p:tavLst>
                                        <p:tav tm="0">
                                          <p:val>
                                            <p:fltVal val="0"/>
                                          </p:val>
                                        </p:tav>
                                        <p:tav tm="100000">
                                          <p:val>
                                            <p:strVal val="#ppt_h"/>
                                          </p:val>
                                        </p:tav>
                                      </p:tavLst>
                                    </p:anim>
                                    <p:animEffect transition="in" filter="fade">
                                      <p:cBhvr>
                                        <p:cTn id="27" dur="500"/>
                                        <p:tgtEl>
                                          <p:spTgt spid="162827"/>
                                        </p:tgtEl>
                                      </p:cBhvr>
                                    </p:animEffect>
                                  </p:childTnLst>
                                </p:cTn>
                              </p:par>
                              <p:par>
                                <p:cTn id="28" presetID="53" presetClass="entr" presetSubtype="0" fill="hold" grpId="0" nodeType="withEffect">
                                  <p:stCondLst>
                                    <p:cond delay="0"/>
                                  </p:stCondLst>
                                  <p:iterate type="lt">
                                    <p:tmPct val="0"/>
                                  </p:iterate>
                                  <p:childTnLst>
                                    <p:set>
                                      <p:cBhvr>
                                        <p:cTn id="29" dur="1" fill="hold">
                                          <p:stCondLst>
                                            <p:cond delay="0"/>
                                          </p:stCondLst>
                                        </p:cTn>
                                        <p:tgtEl>
                                          <p:spTgt spid="162825"/>
                                        </p:tgtEl>
                                        <p:attrNameLst>
                                          <p:attrName>style.visibility</p:attrName>
                                        </p:attrNameLst>
                                      </p:cBhvr>
                                      <p:to>
                                        <p:strVal val="visible"/>
                                      </p:to>
                                    </p:set>
                                    <p:anim calcmode="lin" valueType="num">
                                      <p:cBhvr>
                                        <p:cTn id="30" dur="500" fill="hold"/>
                                        <p:tgtEl>
                                          <p:spTgt spid="162825"/>
                                        </p:tgtEl>
                                        <p:attrNameLst>
                                          <p:attrName>ppt_w</p:attrName>
                                        </p:attrNameLst>
                                      </p:cBhvr>
                                      <p:tavLst>
                                        <p:tav tm="0">
                                          <p:val>
                                            <p:fltVal val="0"/>
                                          </p:val>
                                        </p:tav>
                                        <p:tav tm="100000">
                                          <p:val>
                                            <p:strVal val="#ppt_w"/>
                                          </p:val>
                                        </p:tav>
                                      </p:tavLst>
                                    </p:anim>
                                    <p:anim calcmode="lin" valueType="num">
                                      <p:cBhvr>
                                        <p:cTn id="31" dur="500" fill="hold"/>
                                        <p:tgtEl>
                                          <p:spTgt spid="162825"/>
                                        </p:tgtEl>
                                        <p:attrNameLst>
                                          <p:attrName>ppt_h</p:attrName>
                                        </p:attrNameLst>
                                      </p:cBhvr>
                                      <p:tavLst>
                                        <p:tav tm="0">
                                          <p:val>
                                            <p:fltVal val="0"/>
                                          </p:val>
                                        </p:tav>
                                        <p:tav tm="100000">
                                          <p:val>
                                            <p:strVal val="#ppt_h"/>
                                          </p:val>
                                        </p:tav>
                                      </p:tavLst>
                                    </p:anim>
                                    <p:animEffect transition="in" filter="fade">
                                      <p:cBhvr>
                                        <p:cTn id="32" dur="500"/>
                                        <p:tgtEl>
                                          <p:spTgt spid="162825"/>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xit" presetSubtype="0" fill="hold" grpId="1" nodeType="clickEffect">
                                  <p:stCondLst>
                                    <p:cond delay="0"/>
                                  </p:stCondLst>
                                  <p:childTnLst>
                                    <p:anim calcmode="lin" valueType="num">
                                      <p:cBhvr>
                                        <p:cTn id="36" dur="1000"/>
                                        <p:tgtEl>
                                          <p:spTgt spid="162826"/>
                                        </p:tgtEl>
                                        <p:attrNameLst>
                                          <p:attrName>ppt_w</p:attrName>
                                        </p:attrNameLst>
                                      </p:cBhvr>
                                      <p:tavLst>
                                        <p:tav tm="0">
                                          <p:val>
                                            <p:strVal val="ppt_w"/>
                                          </p:val>
                                        </p:tav>
                                        <p:tav tm="100000">
                                          <p:val>
                                            <p:strVal val="ppt_w*0.70"/>
                                          </p:val>
                                        </p:tav>
                                      </p:tavLst>
                                    </p:anim>
                                    <p:anim calcmode="lin" valueType="num">
                                      <p:cBhvr>
                                        <p:cTn id="37" dur="1000"/>
                                        <p:tgtEl>
                                          <p:spTgt spid="162826"/>
                                        </p:tgtEl>
                                        <p:attrNameLst>
                                          <p:attrName>ppt_h</p:attrName>
                                        </p:attrNameLst>
                                      </p:cBhvr>
                                      <p:tavLst>
                                        <p:tav tm="0">
                                          <p:val>
                                            <p:strVal val="ppt_h"/>
                                          </p:val>
                                        </p:tav>
                                        <p:tav tm="100000">
                                          <p:val>
                                            <p:strVal val="ppt_h"/>
                                          </p:val>
                                        </p:tav>
                                      </p:tavLst>
                                    </p:anim>
                                    <p:animEffect transition="out" filter="fade">
                                      <p:cBhvr>
                                        <p:cTn id="38" dur="1000"/>
                                        <p:tgtEl>
                                          <p:spTgt spid="162826"/>
                                        </p:tgtEl>
                                      </p:cBhvr>
                                    </p:animEffect>
                                    <p:set>
                                      <p:cBhvr>
                                        <p:cTn id="39" dur="1" fill="hold">
                                          <p:stCondLst>
                                            <p:cond delay="999"/>
                                          </p:stCondLst>
                                        </p:cTn>
                                        <p:tgtEl>
                                          <p:spTgt spid="162826"/>
                                        </p:tgtEl>
                                        <p:attrNameLst>
                                          <p:attrName>style.visibility</p:attrName>
                                        </p:attrNameLst>
                                      </p:cBhvr>
                                      <p:to>
                                        <p:strVal val="hidden"/>
                                      </p:to>
                                    </p:set>
                                  </p:childTnLst>
                                </p:cTn>
                              </p:par>
                              <p:par>
                                <p:cTn id="40" presetID="55" presetClass="exit" presetSubtype="0" fill="hold" grpId="1" nodeType="withEffect">
                                  <p:stCondLst>
                                    <p:cond delay="0"/>
                                  </p:stCondLst>
                                  <p:childTnLst>
                                    <p:anim calcmode="lin" valueType="num">
                                      <p:cBhvr>
                                        <p:cTn id="41" dur="1000"/>
                                        <p:tgtEl>
                                          <p:spTgt spid="162827"/>
                                        </p:tgtEl>
                                        <p:attrNameLst>
                                          <p:attrName>ppt_w</p:attrName>
                                        </p:attrNameLst>
                                      </p:cBhvr>
                                      <p:tavLst>
                                        <p:tav tm="0">
                                          <p:val>
                                            <p:strVal val="ppt_w"/>
                                          </p:val>
                                        </p:tav>
                                        <p:tav tm="100000">
                                          <p:val>
                                            <p:strVal val="ppt_w*0.70"/>
                                          </p:val>
                                        </p:tav>
                                      </p:tavLst>
                                    </p:anim>
                                    <p:anim calcmode="lin" valueType="num">
                                      <p:cBhvr>
                                        <p:cTn id="42" dur="1000"/>
                                        <p:tgtEl>
                                          <p:spTgt spid="162827"/>
                                        </p:tgtEl>
                                        <p:attrNameLst>
                                          <p:attrName>ppt_h</p:attrName>
                                        </p:attrNameLst>
                                      </p:cBhvr>
                                      <p:tavLst>
                                        <p:tav tm="0">
                                          <p:val>
                                            <p:strVal val="ppt_h"/>
                                          </p:val>
                                        </p:tav>
                                        <p:tav tm="100000">
                                          <p:val>
                                            <p:strVal val="ppt_h"/>
                                          </p:val>
                                        </p:tav>
                                      </p:tavLst>
                                    </p:anim>
                                    <p:animEffect transition="out" filter="fade">
                                      <p:cBhvr>
                                        <p:cTn id="43" dur="1000"/>
                                        <p:tgtEl>
                                          <p:spTgt spid="162827"/>
                                        </p:tgtEl>
                                      </p:cBhvr>
                                    </p:animEffect>
                                    <p:set>
                                      <p:cBhvr>
                                        <p:cTn id="44" dur="1" fill="hold">
                                          <p:stCondLst>
                                            <p:cond delay="999"/>
                                          </p:stCondLst>
                                        </p:cTn>
                                        <p:tgtEl>
                                          <p:spTgt spid="16282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4" presetClass="emph" presetSubtype="0" fill="hold" grpId="1" nodeType="clickEffect">
                                  <p:stCondLst>
                                    <p:cond delay="0"/>
                                  </p:stCondLst>
                                  <p:iterate type="lt">
                                    <p:tmPct val="10000"/>
                                  </p:iterate>
                                  <p:childTnLst>
                                    <p:animMotion origin="layout" path="M 0.0 0.0 L 0.0 -0.07213" pathEditMode="relative" ptsTypes="">
                                      <p:cBhvr>
                                        <p:cTn id="48" dur="250" accel="50000" decel="50000" autoRev="1" fill="hold">
                                          <p:stCondLst>
                                            <p:cond delay="0"/>
                                          </p:stCondLst>
                                        </p:cTn>
                                        <p:tgtEl>
                                          <p:spTgt spid="162825"/>
                                        </p:tgtEl>
                                        <p:attrNameLst>
                                          <p:attrName>ppt_x</p:attrName>
                                          <p:attrName>ppt_y</p:attrName>
                                        </p:attrNameLst>
                                      </p:cBhvr>
                                    </p:animMotion>
                                    <p:animRot by="1500000">
                                      <p:cBhvr>
                                        <p:cTn id="49" dur="125" fill="hold">
                                          <p:stCondLst>
                                            <p:cond delay="0"/>
                                          </p:stCondLst>
                                        </p:cTn>
                                        <p:tgtEl>
                                          <p:spTgt spid="162825"/>
                                        </p:tgtEl>
                                        <p:attrNameLst>
                                          <p:attrName>r</p:attrName>
                                        </p:attrNameLst>
                                      </p:cBhvr>
                                    </p:animRot>
                                    <p:animRot by="-1500000">
                                      <p:cBhvr>
                                        <p:cTn id="50" dur="125" fill="hold">
                                          <p:stCondLst>
                                            <p:cond delay="125"/>
                                          </p:stCondLst>
                                        </p:cTn>
                                        <p:tgtEl>
                                          <p:spTgt spid="162825"/>
                                        </p:tgtEl>
                                        <p:attrNameLst>
                                          <p:attrName>r</p:attrName>
                                        </p:attrNameLst>
                                      </p:cBhvr>
                                    </p:animRot>
                                    <p:animRot by="-1500000">
                                      <p:cBhvr>
                                        <p:cTn id="51" dur="125" fill="hold">
                                          <p:stCondLst>
                                            <p:cond delay="250"/>
                                          </p:stCondLst>
                                        </p:cTn>
                                        <p:tgtEl>
                                          <p:spTgt spid="162825"/>
                                        </p:tgtEl>
                                        <p:attrNameLst>
                                          <p:attrName>r</p:attrName>
                                        </p:attrNameLst>
                                      </p:cBhvr>
                                    </p:animRot>
                                    <p:animRot by="1500000">
                                      <p:cBhvr>
                                        <p:cTn id="52" dur="125" fill="hold">
                                          <p:stCondLst>
                                            <p:cond delay="375"/>
                                          </p:stCondLst>
                                        </p:cTn>
                                        <p:tgtEl>
                                          <p:spTgt spid="1628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3" grpId="0"/>
      <p:bldP spid="162824" grpId="0"/>
      <p:bldP spid="162825" grpId="0"/>
      <p:bldP spid="162825" grpId="1"/>
      <p:bldP spid="162826" grpId="0"/>
      <p:bldP spid="162826" grpId="1"/>
      <p:bldP spid="162827" grpId="0"/>
      <p:bldP spid="16282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WordArt 4"/>
          <p:cNvSpPr>
            <a:spLocks noChangeArrowheads="1" noChangeShapeType="1" noTextEdit="1"/>
          </p:cNvSpPr>
          <p:nvPr/>
        </p:nvSpPr>
        <p:spPr bwMode="auto">
          <a:xfrm rot="5400000">
            <a:off x="-2961481" y="3140869"/>
            <a:ext cx="6858000" cy="576262"/>
          </a:xfrm>
          <a:prstGeom prst="rect">
            <a:avLst/>
          </a:prstGeom>
        </p:spPr>
        <p:txBody>
          <a:bodyPr vert="wordArtVert" wrap="none" fromWordArt="1">
            <a:prstTxWarp prst="textPlain">
              <a:avLst>
                <a:gd name="adj" fmla="val 50968"/>
              </a:avLst>
            </a:prstTxWarp>
            <a:scene3d>
              <a:camera prst="legacyObliqueRight"/>
              <a:lightRig rig="legacyHarsh3" dir="t"/>
            </a:scene3d>
            <a:sp3d extrusionH="100000" prstMaterial="legacyMatte">
              <a:extrusionClr>
                <a:srgbClr val="663300"/>
              </a:extrusionClr>
            </a:sp3d>
          </a:bodyPr>
          <a:lstStyle/>
          <a:p>
            <a:pPr algn="ctr" fontAlgn="auto"/>
            <a:r>
              <a:rPr lang="ru-RU" sz="3600" kern="10" dirty="0">
                <a:ln w="9525">
                  <a:solidFill>
                    <a:srgbClr val="00CCFF"/>
                  </a:solidFill>
                  <a:round/>
                  <a:headEnd/>
                  <a:tailEnd/>
                </a:ln>
                <a:blipFill>
                  <a:blip r:embed="rId2"/>
                  <a:tile tx="0" ty="0" sx="100000" sy="100000" flip="none" algn="tl"/>
                </a:blipFill>
                <a:latin typeface="Arial"/>
                <a:cs typeface="Arial"/>
              </a:rPr>
              <a:t>ПРОВЕРЬ СЕБЯ</a:t>
            </a:r>
          </a:p>
        </p:txBody>
      </p:sp>
      <p:sp>
        <p:nvSpPr>
          <p:cNvPr id="164869" name="Text Box 5"/>
          <p:cNvSpPr txBox="1">
            <a:spLocks noChangeArrowheads="1"/>
          </p:cNvSpPr>
          <p:nvPr/>
        </p:nvSpPr>
        <p:spPr bwMode="auto">
          <a:xfrm>
            <a:off x="1042988" y="0"/>
            <a:ext cx="6913562" cy="1200329"/>
          </a:xfrm>
          <a:prstGeom prst="rect">
            <a:avLst/>
          </a:prstGeom>
          <a:noFill/>
          <a:ln w="9525">
            <a:noFill/>
            <a:miter lim="800000"/>
            <a:headEnd/>
            <a:tailEnd/>
          </a:ln>
          <a:effectLst/>
        </p:spPr>
        <p:txBody>
          <a:bodyPr>
            <a:spAutoFit/>
          </a:bodyPr>
          <a:lstStyle/>
          <a:p>
            <a:pPr algn="ctr">
              <a:spcBef>
                <a:spcPct val="50000"/>
              </a:spcBef>
            </a:pPr>
            <a:r>
              <a:rPr lang="ru-RU" sz="3600" b="1" i="1" dirty="0">
                <a:ln>
                  <a:solidFill>
                    <a:srgbClr val="00FFFF"/>
                  </a:solidFill>
                </a:ln>
                <a:blipFill>
                  <a:blip r:embed="rId3"/>
                  <a:tile tx="0" ty="0" sx="100000" sy="100000" flip="none" algn="tl"/>
                </a:blipFill>
                <a:effectLst>
                  <a:glow rad="63500">
                    <a:schemeClr val="accent1">
                      <a:satMod val="175000"/>
                      <a:alpha val="40000"/>
                    </a:schemeClr>
                  </a:glow>
                </a:effectLst>
              </a:rPr>
              <a:t>Какой орган </a:t>
            </a:r>
            <a:r>
              <a:rPr lang="ru-RU" sz="3600" b="1" i="1" dirty="0" smtClean="0">
                <a:ln>
                  <a:solidFill>
                    <a:srgbClr val="00FFFF"/>
                  </a:solidFill>
                </a:ln>
                <a:blipFill>
                  <a:blip r:embed="rId3"/>
                  <a:tile tx="0" ty="0" sx="100000" sy="100000" flip="none" algn="tl"/>
                </a:blipFill>
                <a:effectLst>
                  <a:glow rad="63500">
                    <a:schemeClr val="accent1">
                      <a:satMod val="175000"/>
                      <a:alpha val="40000"/>
                    </a:schemeClr>
                  </a:glow>
                </a:effectLst>
              </a:rPr>
              <a:t>пищеварения </a:t>
            </a:r>
            <a:r>
              <a:rPr lang="ru-RU" sz="3600" b="1" i="1" dirty="0">
                <a:ln>
                  <a:solidFill>
                    <a:srgbClr val="00FFFF"/>
                  </a:solidFill>
                </a:ln>
                <a:blipFill>
                  <a:blip r:embed="rId3"/>
                  <a:tile tx="0" ty="0" sx="100000" sy="100000" flip="none" algn="tl"/>
                </a:blipFill>
                <a:effectLst>
                  <a:glow rad="63500">
                    <a:schemeClr val="accent1">
                      <a:satMod val="175000"/>
                      <a:alpha val="40000"/>
                    </a:schemeClr>
                  </a:glow>
                </a:effectLst>
              </a:rPr>
              <a:t>похож на извилистый лабиринт</a:t>
            </a:r>
            <a:r>
              <a:rPr lang="ru-RU" sz="3600" b="1" i="1" dirty="0" smtClean="0">
                <a:ln>
                  <a:solidFill>
                    <a:srgbClr val="00FFFF"/>
                  </a:solidFill>
                </a:ln>
                <a:blipFill>
                  <a:blip r:embed="rId3"/>
                  <a:tile tx="0" ty="0" sx="100000" sy="100000" flip="none" algn="tl"/>
                </a:blipFill>
                <a:effectLst>
                  <a:glow rad="63500">
                    <a:schemeClr val="accent1">
                      <a:satMod val="175000"/>
                      <a:alpha val="40000"/>
                    </a:schemeClr>
                  </a:glow>
                </a:effectLst>
              </a:rPr>
              <a:t>?</a:t>
            </a:r>
            <a:endParaRPr lang="ru-RU" sz="3600" b="1" i="1" dirty="0">
              <a:ln>
                <a:solidFill>
                  <a:srgbClr val="00FFFF"/>
                </a:solidFill>
              </a:ln>
              <a:blipFill>
                <a:blip r:embed="rId3"/>
                <a:tile tx="0" ty="0" sx="100000" sy="100000" flip="none" algn="tl"/>
              </a:blipFill>
              <a:effectLst>
                <a:glow rad="63500">
                  <a:schemeClr val="accent1">
                    <a:satMod val="175000"/>
                    <a:alpha val="40000"/>
                  </a:schemeClr>
                </a:glow>
              </a:effectLst>
            </a:endParaRPr>
          </a:p>
        </p:txBody>
      </p:sp>
      <p:sp>
        <p:nvSpPr>
          <p:cNvPr id="164870" name="Text Box 6"/>
          <p:cNvSpPr txBox="1">
            <a:spLocks noChangeArrowheads="1"/>
          </p:cNvSpPr>
          <p:nvPr/>
        </p:nvSpPr>
        <p:spPr bwMode="auto">
          <a:xfrm>
            <a:off x="1692275" y="2636838"/>
            <a:ext cx="1439863" cy="701675"/>
          </a:xfrm>
          <a:prstGeom prst="rect">
            <a:avLst/>
          </a:prstGeom>
          <a:noFill/>
          <a:ln w="9525">
            <a:noFill/>
            <a:miter lim="800000"/>
            <a:headEnd/>
            <a:tailEnd/>
          </a:ln>
          <a:effectLst/>
        </p:spPr>
        <p:txBody>
          <a:bodyPr>
            <a:spAutoFit/>
          </a:bodyPr>
          <a:lstStyle/>
          <a:p>
            <a:pPr>
              <a:spcBef>
                <a:spcPct val="50000"/>
              </a:spcBef>
            </a:pPr>
            <a:r>
              <a:rPr lang="ru-RU" sz="4000" b="1" dirty="0">
                <a:ln>
                  <a:solidFill>
                    <a:srgbClr val="00FFFF"/>
                  </a:solidFill>
                </a:ln>
                <a:blipFill>
                  <a:blip r:embed="rId2"/>
                  <a:tile tx="0" ty="0" sx="100000" sy="100000" flip="none" algn="tl"/>
                </a:blipFill>
              </a:rPr>
              <a:t>мозг</a:t>
            </a:r>
          </a:p>
        </p:txBody>
      </p:sp>
      <p:sp>
        <p:nvSpPr>
          <p:cNvPr id="164871" name="Text Box 7"/>
          <p:cNvSpPr txBox="1">
            <a:spLocks noChangeArrowheads="1"/>
          </p:cNvSpPr>
          <p:nvPr/>
        </p:nvSpPr>
        <p:spPr bwMode="auto">
          <a:xfrm>
            <a:off x="3492500" y="3690938"/>
            <a:ext cx="2625725" cy="701675"/>
          </a:xfrm>
          <a:prstGeom prst="rect">
            <a:avLst/>
          </a:prstGeom>
          <a:noFill/>
          <a:ln w="9525">
            <a:noFill/>
            <a:miter lim="800000"/>
            <a:headEnd/>
            <a:tailEnd/>
          </a:ln>
          <a:effectLst/>
        </p:spPr>
        <p:txBody>
          <a:bodyPr wrap="none">
            <a:spAutoFit/>
          </a:bodyPr>
          <a:lstStyle/>
          <a:p>
            <a:r>
              <a:rPr lang="ru-RU" sz="4000" b="1" dirty="0">
                <a:ln>
                  <a:solidFill>
                    <a:srgbClr val="00FFFF"/>
                  </a:solidFill>
                </a:ln>
                <a:blipFill>
                  <a:blip r:embed="rId4"/>
                  <a:tile tx="0" ty="0" sx="100000" sy="100000" flip="none" algn="tl"/>
                </a:blipFill>
              </a:rPr>
              <a:t>кишечник</a:t>
            </a:r>
          </a:p>
        </p:txBody>
      </p:sp>
      <p:sp>
        <p:nvSpPr>
          <p:cNvPr id="164872" name="Text Box 8"/>
          <p:cNvSpPr txBox="1">
            <a:spLocks noChangeArrowheads="1"/>
          </p:cNvSpPr>
          <p:nvPr/>
        </p:nvSpPr>
        <p:spPr bwMode="auto">
          <a:xfrm>
            <a:off x="6567488" y="4554538"/>
            <a:ext cx="1750800" cy="707886"/>
          </a:xfrm>
          <a:prstGeom prst="rect">
            <a:avLst/>
          </a:prstGeom>
          <a:noFill/>
          <a:ln w="9525">
            <a:noFill/>
            <a:miter lim="800000"/>
            <a:headEnd/>
            <a:tailEnd/>
          </a:ln>
          <a:effectLst/>
        </p:spPr>
        <p:txBody>
          <a:bodyPr wrap="none">
            <a:spAutoFit/>
          </a:bodyPr>
          <a:lstStyle/>
          <a:p>
            <a:pPr algn="ctr"/>
            <a:r>
              <a:rPr lang="ru-RU" sz="4000" b="1" dirty="0">
                <a:ln>
                  <a:solidFill>
                    <a:srgbClr val="00FFFF"/>
                  </a:solidFill>
                </a:ln>
                <a:blipFill>
                  <a:blip r:embed="rId4"/>
                  <a:tile tx="0" ty="0" sx="100000" sy="100000" flip="none" algn="tl"/>
                </a:blipFill>
              </a:rPr>
              <a:t>легкие</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4868"/>
                                        </p:tgtEl>
                                        <p:attrNameLst>
                                          <p:attrName>style.visibility</p:attrName>
                                        </p:attrNameLst>
                                      </p:cBhvr>
                                      <p:to>
                                        <p:strVal val="visible"/>
                                      </p:to>
                                    </p:set>
                                    <p:anim calcmode="lin" valueType="num">
                                      <p:cBhvr>
                                        <p:cTn id="7" dur="500" fill="hold"/>
                                        <p:tgtEl>
                                          <p:spTgt spid="164868"/>
                                        </p:tgtEl>
                                        <p:attrNameLst>
                                          <p:attrName>ppt_w</p:attrName>
                                        </p:attrNameLst>
                                      </p:cBhvr>
                                      <p:tavLst>
                                        <p:tav tm="0">
                                          <p:val>
                                            <p:fltVal val="0"/>
                                          </p:val>
                                        </p:tav>
                                        <p:tav tm="100000">
                                          <p:val>
                                            <p:strVal val="#ppt_w"/>
                                          </p:val>
                                        </p:tav>
                                      </p:tavLst>
                                    </p:anim>
                                    <p:anim calcmode="lin" valueType="num">
                                      <p:cBhvr>
                                        <p:cTn id="8" dur="500" fill="hold"/>
                                        <p:tgtEl>
                                          <p:spTgt spid="164868"/>
                                        </p:tgtEl>
                                        <p:attrNameLst>
                                          <p:attrName>ppt_h</p:attrName>
                                        </p:attrNameLst>
                                      </p:cBhvr>
                                      <p:tavLst>
                                        <p:tav tm="0">
                                          <p:val>
                                            <p:fltVal val="0"/>
                                          </p:val>
                                        </p:tav>
                                        <p:tav tm="100000">
                                          <p:val>
                                            <p:strVal val="#ppt_h"/>
                                          </p:val>
                                        </p:tav>
                                      </p:tavLst>
                                    </p:anim>
                                    <p:animEffect transition="in" filter="fade">
                                      <p:cBhvr>
                                        <p:cTn id="9" dur="500"/>
                                        <p:tgtEl>
                                          <p:spTgt spid="164868"/>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164869"/>
                                        </p:tgtEl>
                                        <p:attrNameLst>
                                          <p:attrName>style.visibility</p:attrName>
                                        </p:attrNameLst>
                                      </p:cBhvr>
                                      <p:to>
                                        <p:strVal val="visible"/>
                                      </p:to>
                                    </p:set>
                                    <p:anim calcmode="lin" valueType="num">
                                      <p:cBhvr>
                                        <p:cTn id="13" dur="1000" fill="hold"/>
                                        <p:tgtEl>
                                          <p:spTgt spid="164869"/>
                                        </p:tgtEl>
                                        <p:attrNameLst>
                                          <p:attrName>ppt_w</p:attrName>
                                        </p:attrNameLst>
                                      </p:cBhvr>
                                      <p:tavLst>
                                        <p:tav tm="0">
                                          <p:val>
                                            <p:fltVal val="0"/>
                                          </p:val>
                                        </p:tav>
                                        <p:tav tm="100000">
                                          <p:val>
                                            <p:strVal val="#ppt_w"/>
                                          </p:val>
                                        </p:tav>
                                      </p:tavLst>
                                    </p:anim>
                                    <p:anim calcmode="lin" valueType="num">
                                      <p:cBhvr>
                                        <p:cTn id="14" dur="1000" fill="hold"/>
                                        <p:tgtEl>
                                          <p:spTgt spid="164869"/>
                                        </p:tgtEl>
                                        <p:attrNameLst>
                                          <p:attrName>ppt_h</p:attrName>
                                        </p:attrNameLst>
                                      </p:cBhvr>
                                      <p:tavLst>
                                        <p:tav tm="0">
                                          <p:val>
                                            <p:fltVal val="0"/>
                                          </p:val>
                                        </p:tav>
                                        <p:tav tm="100000">
                                          <p:val>
                                            <p:strVal val="#ppt_h"/>
                                          </p:val>
                                        </p:tav>
                                      </p:tavLst>
                                    </p:anim>
                                    <p:anim calcmode="lin" valueType="num">
                                      <p:cBhvr>
                                        <p:cTn id="15" dur="1000" fill="hold"/>
                                        <p:tgtEl>
                                          <p:spTgt spid="164869"/>
                                        </p:tgtEl>
                                        <p:attrNameLst>
                                          <p:attrName>style.rotation</p:attrName>
                                        </p:attrNameLst>
                                      </p:cBhvr>
                                      <p:tavLst>
                                        <p:tav tm="0">
                                          <p:val>
                                            <p:fltVal val="90"/>
                                          </p:val>
                                        </p:tav>
                                        <p:tav tm="100000">
                                          <p:val>
                                            <p:fltVal val="0"/>
                                          </p:val>
                                        </p:tav>
                                      </p:tavLst>
                                    </p:anim>
                                    <p:animEffect transition="in" filter="fade">
                                      <p:cBhvr>
                                        <p:cTn id="16" dur="1000"/>
                                        <p:tgtEl>
                                          <p:spTgt spid="164869"/>
                                        </p:tgtEl>
                                      </p:cBhvr>
                                    </p:animEffect>
                                  </p:childTnLst>
                                </p:cTn>
                              </p:par>
                            </p:childTnLst>
                          </p:cTn>
                        </p:par>
                        <p:par>
                          <p:cTn id="17" fill="hold">
                            <p:stCondLst>
                              <p:cond delay="3800"/>
                            </p:stCondLst>
                            <p:childTnLst>
                              <p:par>
                                <p:cTn id="18" presetID="53" presetClass="entr" presetSubtype="0" fill="hold" grpId="0" nodeType="afterEffect">
                                  <p:stCondLst>
                                    <p:cond delay="0"/>
                                  </p:stCondLst>
                                  <p:childTnLst>
                                    <p:set>
                                      <p:cBhvr>
                                        <p:cTn id="19" dur="1" fill="hold">
                                          <p:stCondLst>
                                            <p:cond delay="0"/>
                                          </p:stCondLst>
                                        </p:cTn>
                                        <p:tgtEl>
                                          <p:spTgt spid="164872"/>
                                        </p:tgtEl>
                                        <p:attrNameLst>
                                          <p:attrName>style.visibility</p:attrName>
                                        </p:attrNameLst>
                                      </p:cBhvr>
                                      <p:to>
                                        <p:strVal val="visible"/>
                                      </p:to>
                                    </p:set>
                                    <p:anim calcmode="lin" valueType="num">
                                      <p:cBhvr>
                                        <p:cTn id="20" dur="500" fill="hold"/>
                                        <p:tgtEl>
                                          <p:spTgt spid="164872"/>
                                        </p:tgtEl>
                                        <p:attrNameLst>
                                          <p:attrName>ppt_w</p:attrName>
                                        </p:attrNameLst>
                                      </p:cBhvr>
                                      <p:tavLst>
                                        <p:tav tm="0">
                                          <p:val>
                                            <p:fltVal val="0"/>
                                          </p:val>
                                        </p:tav>
                                        <p:tav tm="100000">
                                          <p:val>
                                            <p:strVal val="#ppt_w"/>
                                          </p:val>
                                        </p:tav>
                                      </p:tavLst>
                                    </p:anim>
                                    <p:anim calcmode="lin" valueType="num">
                                      <p:cBhvr>
                                        <p:cTn id="21" dur="500" fill="hold"/>
                                        <p:tgtEl>
                                          <p:spTgt spid="164872"/>
                                        </p:tgtEl>
                                        <p:attrNameLst>
                                          <p:attrName>ppt_h</p:attrName>
                                        </p:attrNameLst>
                                      </p:cBhvr>
                                      <p:tavLst>
                                        <p:tav tm="0">
                                          <p:val>
                                            <p:fltVal val="0"/>
                                          </p:val>
                                        </p:tav>
                                        <p:tav tm="100000">
                                          <p:val>
                                            <p:strVal val="#ppt_h"/>
                                          </p:val>
                                        </p:tav>
                                      </p:tavLst>
                                    </p:anim>
                                    <p:animEffect transition="in" filter="fade">
                                      <p:cBhvr>
                                        <p:cTn id="22" dur="500"/>
                                        <p:tgtEl>
                                          <p:spTgt spid="164872"/>
                                        </p:tgtEl>
                                      </p:cBhvr>
                                    </p:animEffect>
                                  </p:childTnLst>
                                </p:cTn>
                              </p:par>
                              <p:par>
                                <p:cTn id="23" presetID="53" presetClass="entr" presetSubtype="0" fill="hold" grpId="0" nodeType="withEffect">
                                  <p:stCondLst>
                                    <p:cond delay="0"/>
                                  </p:stCondLst>
                                  <p:iterate type="lt">
                                    <p:tmPct val="0"/>
                                  </p:iterate>
                                  <p:childTnLst>
                                    <p:set>
                                      <p:cBhvr>
                                        <p:cTn id="24" dur="1" fill="hold">
                                          <p:stCondLst>
                                            <p:cond delay="0"/>
                                          </p:stCondLst>
                                        </p:cTn>
                                        <p:tgtEl>
                                          <p:spTgt spid="164871"/>
                                        </p:tgtEl>
                                        <p:attrNameLst>
                                          <p:attrName>style.visibility</p:attrName>
                                        </p:attrNameLst>
                                      </p:cBhvr>
                                      <p:to>
                                        <p:strVal val="visible"/>
                                      </p:to>
                                    </p:set>
                                    <p:anim calcmode="lin" valueType="num">
                                      <p:cBhvr>
                                        <p:cTn id="25" dur="500" fill="hold"/>
                                        <p:tgtEl>
                                          <p:spTgt spid="164871"/>
                                        </p:tgtEl>
                                        <p:attrNameLst>
                                          <p:attrName>ppt_w</p:attrName>
                                        </p:attrNameLst>
                                      </p:cBhvr>
                                      <p:tavLst>
                                        <p:tav tm="0">
                                          <p:val>
                                            <p:fltVal val="0"/>
                                          </p:val>
                                        </p:tav>
                                        <p:tav tm="100000">
                                          <p:val>
                                            <p:strVal val="#ppt_w"/>
                                          </p:val>
                                        </p:tav>
                                      </p:tavLst>
                                    </p:anim>
                                    <p:anim calcmode="lin" valueType="num">
                                      <p:cBhvr>
                                        <p:cTn id="26" dur="500" fill="hold"/>
                                        <p:tgtEl>
                                          <p:spTgt spid="164871"/>
                                        </p:tgtEl>
                                        <p:attrNameLst>
                                          <p:attrName>ppt_h</p:attrName>
                                        </p:attrNameLst>
                                      </p:cBhvr>
                                      <p:tavLst>
                                        <p:tav tm="0">
                                          <p:val>
                                            <p:fltVal val="0"/>
                                          </p:val>
                                        </p:tav>
                                        <p:tav tm="100000">
                                          <p:val>
                                            <p:strVal val="#ppt_h"/>
                                          </p:val>
                                        </p:tav>
                                      </p:tavLst>
                                    </p:anim>
                                    <p:animEffect transition="in" filter="fade">
                                      <p:cBhvr>
                                        <p:cTn id="27" dur="500"/>
                                        <p:tgtEl>
                                          <p:spTgt spid="164871"/>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164870"/>
                                        </p:tgtEl>
                                        <p:attrNameLst>
                                          <p:attrName>style.visibility</p:attrName>
                                        </p:attrNameLst>
                                      </p:cBhvr>
                                      <p:to>
                                        <p:strVal val="visible"/>
                                      </p:to>
                                    </p:set>
                                    <p:anim calcmode="lin" valueType="num">
                                      <p:cBhvr>
                                        <p:cTn id="30" dur="500" fill="hold"/>
                                        <p:tgtEl>
                                          <p:spTgt spid="164870"/>
                                        </p:tgtEl>
                                        <p:attrNameLst>
                                          <p:attrName>ppt_w</p:attrName>
                                        </p:attrNameLst>
                                      </p:cBhvr>
                                      <p:tavLst>
                                        <p:tav tm="0">
                                          <p:val>
                                            <p:fltVal val="0"/>
                                          </p:val>
                                        </p:tav>
                                        <p:tav tm="100000">
                                          <p:val>
                                            <p:strVal val="#ppt_w"/>
                                          </p:val>
                                        </p:tav>
                                      </p:tavLst>
                                    </p:anim>
                                    <p:anim calcmode="lin" valueType="num">
                                      <p:cBhvr>
                                        <p:cTn id="31" dur="500" fill="hold"/>
                                        <p:tgtEl>
                                          <p:spTgt spid="164870"/>
                                        </p:tgtEl>
                                        <p:attrNameLst>
                                          <p:attrName>ppt_h</p:attrName>
                                        </p:attrNameLst>
                                      </p:cBhvr>
                                      <p:tavLst>
                                        <p:tav tm="0">
                                          <p:val>
                                            <p:fltVal val="0"/>
                                          </p:val>
                                        </p:tav>
                                        <p:tav tm="100000">
                                          <p:val>
                                            <p:strVal val="#ppt_h"/>
                                          </p:val>
                                        </p:tav>
                                      </p:tavLst>
                                    </p:anim>
                                    <p:animEffect transition="in" filter="fade">
                                      <p:cBhvr>
                                        <p:cTn id="32" dur="500"/>
                                        <p:tgtEl>
                                          <p:spTgt spid="164870"/>
                                        </p:tgtEl>
                                      </p:cBhvr>
                                    </p:animEffect>
                                  </p:childTnLst>
                                </p:cTn>
                              </p:par>
                            </p:childTnLst>
                          </p:cTn>
                        </p:par>
                      </p:childTnLst>
                    </p:cTn>
                  </p:par>
                  <p:par>
                    <p:cTn id="33" fill="hold">
                      <p:stCondLst>
                        <p:cond delay="indefinite"/>
                      </p:stCondLst>
                      <p:childTnLst>
                        <p:par>
                          <p:cTn id="34" fill="hold">
                            <p:stCondLst>
                              <p:cond delay="0"/>
                            </p:stCondLst>
                            <p:childTnLst>
                              <p:par>
                                <p:cTn id="35" presetID="39" presetClass="exit" presetSubtype="0" decel="100000" fill="hold" grpId="1" nodeType="clickEffect">
                                  <p:stCondLst>
                                    <p:cond delay="0"/>
                                  </p:stCondLst>
                                  <p:childTnLst>
                                    <p:anim calcmode="lin" valueType="num">
                                      <p:cBhvr>
                                        <p:cTn id="36" dur="500"/>
                                        <p:tgtEl>
                                          <p:spTgt spid="164870"/>
                                        </p:tgtEl>
                                        <p:attrNameLst>
                                          <p:attrName>ppt_h</p:attrName>
                                        </p:attrNameLst>
                                      </p:cBhvr>
                                      <p:tavLst>
                                        <p:tav tm="0">
                                          <p:val>
                                            <p:strVal val="ppt_h"/>
                                          </p:val>
                                        </p:tav>
                                        <p:tav tm="50000">
                                          <p:val>
                                            <p:strVal val="ppt_h/20"/>
                                          </p:val>
                                        </p:tav>
                                        <p:tav tm="100000">
                                          <p:val>
                                            <p:strVal val="ppt_h/20"/>
                                          </p:val>
                                        </p:tav>
                                      </p:tavLst>
                                    </p:anim>
                                    <p:anim calcmode="lin" valueType="num">
                                      <p:cBhvr>
                                        <p:cTn id="37" dur="500"/>
                                        <p:tgtEl>
                                          <p:spTgt spid="164870"/>
                                        </p:tgtEl>
                                        <p:attrNameLst>
                                          <p:attrName>ppt_w</p:attrName>
                                        </p:attrNameLst>
                                      </p:cBhvr>
                                      <p:tavLst>
                                        <p:tav tm="0">
                                          <p:val>
                                            <p:strVal val="ppt_w"/>
                                          </p:val>
                                        </p:tav>
                                        <p:tav tm="50000">
                                          <p:val>
                                            <p:strVal val="ppt_w+.3"/>
                                          </p:val>
                                        </p:tav>
                                        <p:tav tm="100000">
                                          <p:val>
                                            <p:strVal val="ppt_w+.3"/>
                                          </p:val>
                                        </p:tav>
                                      </p:tavLst>
                                    </p:anim>
                                    <p:anim calcmode="lin" valueType="num">
                                      <p:cBhvr>
                                        <p:cTn id="38" dur="500"/>
                                        <p:tgtEl>
                                          <p:spTgt spid="164870"/>
                                        </p:tgtEl>
                                        <p:attrNameLst>
                                          <p:attrName>ppt_x</p:attrName>
                                        </p:attrNameLst>
                                      </p:cBhvr>
                                      <p:tavLst>
                                        <p:tav tm="0">
                                          <p:val>
                                            <p:strVal val="ppt_x"/>
                                          </p:val>
                                        </p:tav>
                                        <p:tav tm="50000">
                                          <p:val>
                                            <p:strVal val="ppt_x"/>
                                          </p:val>
                                        </p:tav>
                                        <p:tav tm="100000">
                                          <p:val>
                                            <p:strVal val="ppt_x-.3"/>
                                          </p:val>
                                        </p:tav>
                                      </p:tavLst>
                                    </p:anim>
                                    <p:anim calcmode="lin" valueType="num">
                                      <p:cBhvr>
                                        <p:cTn id="39" dur="500"/>
                                        <p:tgtEl>
                                          <p:spTgt spid="164870"/>
                                        </p:tgtEl>
                                        <p:attrNameLst>
                                          <p:attrName>ppt_y</p:attrName>
                                        </p:attrNameLst>
                                      </p:cBhvr>
                                      <p:tavLst>
                                        <p:tav tm="0">
                                          <p:val>
                                            <p:strVal val="ppt_y"/>
                                          </p:val>
                                        </p:tav>
                                        <p:tav tm="100000">
                                          <p:val>
                                            <p:strVal val="ppt_y"/>
                                          </p:val>
                                        </p:tav>
                                      </p:tavLst>
                                    </p:anim>
                                    <p:set>
                                      <p:cBhvr>
                                        <p:cTn id="40" dur="1" fill="hold">
                                          <p:stCondLst>
                                            <p:cond delay="499"/>
                                          </p:stCondLst>
                                        </p:cTn>
                                        <p:tgtEl>
                                          <p:spTgt spid="164870"/>
                                        </p:tgtEl>
                                        <p:attrNameLst>
                                          <p:attrName>style.visibility</p:attrName>
                                        </p:attrNameLst>
                                      </p:cBhvr>
                                      <p:to>
                                        <p:strVal val="hidden"/>
                                      </p:to>
                                    </p:set>
                                  </p:childTnLst>
                                </p:cTn>
                              </p:par>
                              <p:par>
                                <p:cTn id="41" presetID="39" presetClass="exit" presetSubtype="0" decel="100000" fill="hold" grpId="1" nodeType="withEffect">
                                  <p:stCondLst>
                                    <p:cond delay="0"/>
                                  </p:stCondLst>
                                  <p:childTnLst>
                                    <p:anim calcmode="lin" valueType="num">
                                      <p:cBhvr>
                                        <p:cTn id="42" dur="500"/>
                                        <p:tgtEl>
                                          <p:spTgt spid="164872"/>
                                        </p:tgtEl>
                                        <p:attrNameLst>
                                          <p:attrName>ppt_h</p:attrName>
                                        </p:attrNameLst>
                                      </p:cBhvr>
                                      <p:tavLst>
                                        <p:tav tm="0">
                                          <p:val>
                                            <p:strVal val="ppt_h"/>
                                          </p:val>
                                        </p:tav>
                                        <p:tav tm="50000">
                                          <p:val>
                                            <p:strVal val="ppt_h/20"/>
                                          </p:val>
                                        </p:tav>
                                        <p:tav tm="100000">
                                          <p:val>
                                            <p:strVal val="ppt_h/20"/>
                                          </p:val>
                                        </p:tav>
                                      </p:tavLst>
                                    </p:anim>
                                    <p:anim calcmode="lin" valueType="num">
                                      <p:cBhvr>
                                        <p:cTn id="43" dur="500"/>
                                        <p:tgtEl>
                                          <p:spTgt spid="164872"/>
                                        </p:tgtEl>
                                        <p:attrNameLst>
                                          <p:attrName>ppt_w</p:attrName>
                                        </p:attrNameLst>
                                      </p:cBhvr>
                                      <p:tavLst>
                                        <p:tav tm="0">
                                          <p:val>
                                            <p:strVal val="ppt_w"/>
                                          </p:val>
                                        </p:tav>
                                        <p:tav tm="50000">
                                          <p:val>
                                            <p:strVal val="ppt_w+.3"/>
                                          </p:val>
                                        </p:tav>
                                        <p:tav tm="100000">
                                          <p:val>
                                            <p:strVal val="ppt_w+.3"/>
                                          </p:val>
                                        </p:tav>
                                      </p:tavLst>
                                    </p:anim>
                                    <p:anim calcmode="lin" valueType="num">
                                      <p:cBhvr>
                                        <p:cTn id="44" dur="500"/>
                                        <p:tgtEl>
                                          <p:spTgt spid="164872"/>
                                        </p:tgtEl>
                                        <p:attrNameLst>
                                          <p:attrName>ppt_x</p:attrName>
                                        </p:attrNameLst>
                                      </p:cBhvr>
                                      <p:tavLst>
                                        <p:tav tm="0">
                                          <p:val>
                                            <p:strVal val="ppt_x"/>
                                          </p:val>
                                        </p:tav>
                                        <p:tav tm="50000">
                                          <p:val>
                                            <p:strVal val="ppt_x"/>
                                          </p:val>
                                        </p:tav>
                                        <p:tav tm="100000">
                                          <p:val>
                                            <p:strVal val="ppt_x-.3"/>
                                          </p:val>
                                        </p:tav>
                                      </p:tavLst>
                                    </p:anim>
                                    <p:anim calcmode="lin" valueType="num">
                                      <p:cBhvr>
                                        <p:cTn id="45" dur="500"/>
                                        <p:tgtEl>
                                          <p:spTgt spid="164872"/>
                                        </p:tgtEl>
                                        <p:attrNameLst>
                                          <p:attrName>ppt_y</p:attrName>
                                        </p:attrNameLst>
                                      </p:cBhvr>
                                      <p:tavLst>
                                        <p:tav tm="0">
                                          <p:val>
                                            <p:strVal val="ppt_y"/>
                                          </p:val>
                                        </p:tav>
                                        <p:tav tm="100000">
                                          <p:val>
                                            <p:strVal val="ppt_y"/>
                                          </p:val>
                                        </p:tav>
                                      </p:tavLst>
                                    </p:anim>
                                    <p:set>
                                      <p:cBhvr>
                                        <p:cTn id="46" dur="1" fill="hold">
                                          <p:stCondLst>
                                            <p:cond delay="499"/>
                                          </p:stCondLst>
                                        </p:cTn>
                                        <p:tgtEl>
                                          <p:spTgt spid="16487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grpId="1" nodeType="clickEffect">
                                  <p:stCondLst>
                                    <p:cond delay="0"/>
                                  </p:stCondLst>
                                  <p:iterate type="lt">
                                    <p:tmPct val="0"/>
                                  </p:iterate>
                                  <p:childTnLst>
                                    <p:animRot by="21600000">
                                      <p:cBhvr>
                                        <p:cTn id="50" dur="2000" fill="hold"/>
                                        <p:tgtEl>
                                          <p:spTgt spid="16487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p:bldP spid="164869" grpId="0"/>
      <p:bldP spid="164870" grpId="0"/>
      <p:bldP spid="164870" grpId="1"/>
      <p:bldP spid="164871" grpId="0"/>
      <p:bldP spid="164871" grpId="1"/>
      <p:bldP spid="164872" grpId="0"/>
      <p:bldP spid="16487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WordArt 4"/>
          <p:cNvSpPr>
            <a:spLocks noChangeArrowheads="1" noChangeShapeType="1" noTextEdit="1"/>
          </p:cNvSpPr>
          <p:nvPr/>
        </p:nvSpPr>
        <p:spPr bwMode="auto">
          <a:xfrm rot="5400000">
            <a:off x="-2961481" y="3140869"/>
            <a:ext cx="6858000" cy="576262"/>
          </a:xfrm>
          <a:prstGeom prst="rect">
            <a:avLst/>
          </a:prstGeom>
        </p:spPr>
        <p:txBody>
          <a:bodyPr vert="wordArtVert" wrap="none" fromWordArt="1">
            <a:prstTxWarp prst="textPlain">
              <a:avLst>
                <a:gd name="adj" fmla="val 50968"/>
              </a:avLst>
            </a:prstTxWarp>
            <a:scene3d>
              <a:camera prst="legacyObliqueRight"/>
              <a:lightRig rig="legacyHarsh3" dir="t"/>
            </a:scene3d>
            <a:sp3d extrusionH="100000" prstMaterial="legacyMatte">
              <a:extrusionClr>
                <a:srgbClr val="663300"/>
              </a:extrusionClr>
            </a:sp3d>
          </a:bodyPr>
          <a:lstStyle/>
          <a:p>
            <a:pPr algn="ctr" fontAlgn="auto"/>
            <a:r>
              <a:rPr lang="ru-RU" sz="3600" kern="10" dirty="0">
                <a:ln w="9525">
                  <a:solidFill>
                    <a:srgbClr val="00CCFF"/>
                  </a:solidFill>
                  <a:round/>
                  <a:headEnd/>
                  <a:tailEnd/>
                </a:ln>
                <a:blipFill>
                  <a:blip r:embed="rId2"/>
                  <a:tile tx="0" ty="0" sx="100000" sy="100000" flip="none" algn="tl"/>
                </a:blipFill>
                <a:latin typeface="Arial"/>
                <a:cs typeface="Arial"/>
              </a:rPr>
              <a:t>ПРОВЕРЬ СЕБЯ</a:t>
            </a:r>
          </a:p>
        </p:txBody>
      </p:sp>
      <p:sp>
        <p:nvSpPr>
          <p:cNvPr id="165893" name="Text Box 5"/>
          <p:cNvSpPr txBox="1">
            <a:spLocks noChangeArrowheads="1"/>
          </p:cNvSpPr>
          <p:nvPr/>
        </p:nvSpPr>
        <p:spPr bwMode="auto">
          <a:xfrm>
            <a:off x="1116013" y="207963"/>
            <a:ext cx="6696075" cy="1066800"/>
          </a:xfrm>
          <a:prstGeom prst="rect">
            <a:avLst/>
          </a:prstGeom>
          <a:noFill/>
          <a:ln w="9525">
            <a:noFill/>
            <a:miter lim="800000"/>
            <a:headEnd/>
            <a:tailEnd/>
          </a:ln>
          <a:effectLst/>
        </p:spPr>
        <p:txBody>
          <a:bodyPr>
            <a:spAutoFit/>
          </a:bodyPr>
          <a:lstStyle/>
          <a:p>
            <a:pPr algn="ctr"/>
            <a:r>
              <a:rPr lang="ru-RU" sz="3200" b="1" i="1" dirty="0">
                <a:ln>
                  <a:solidFill>
                    <a:srgbClr val="00FFFF"/>
                  </a:solidFill>
                </a:ln>
                <a:blipFill>
                  <a:blip r:embed="rId3"/>
                  <a:tile tx="0" ty="0" sx="100000" sy="100000" flip="none" algn="tl"/>
                </a:blipFill>
                <a:effectLst>
                  <a:glow rad="63500">
                    <a:schemeClr val="accent1">
                      <a:satMod val="175000"/>
                      <a:alpha val="40000"/>
                    </a:schemeClr>
                  </a:glow>
                </a:effectLst>
              </a:rPr>
              <a:t>В КАКОЙ ЧАСТИ ТЕЛА</a:t>
            </a:r>
          </a:p>
          <a:p>
            <a:pPr algn="ctr"/>
            <a:r>
              <a:rPr lang="ru-RU" sz="3200" b="1" i="1" dirty="0">
                <a:ln>
                  <a:solidFill>
                    <a:srgbClr val="00FFFF"/>
                  </a:solidFill>
                </a:ln>
                <a:blipFill>
                  <a:blip r:embed="rId3"/>
                  <a:tile tx="0" ty="0" sx="100000" sy="100000" flip="none" algn="tl"/>
                </a:blipFill>
                <a:effectLst>
                  <a:glow rad="63500">
                    <a:schemeClr val="accent1">
                      <a:satMod val="175000"/>
                      <a:alpha val="40000"/>
                    </a:schemeClr>
                  </a:glow>
                </a:effectLst>
              </a:rPr>
              <a:t> РАСПОЛАГАЕТСЯ МОЗГ ?</a:t>
            </a:r>
          </a:p>
        </p:txBody>
      </p:sp>
      <p:sp>
        <p:nvSpPr>
          <p:cNvPr id="165894" name="Text Box 6"/>
          <p:cNvSpPr txBox="1">
            <a:spLocks noChangeArrowheads="1"/>
          </p:cNvSpPr>
          <p:nvPr/>
        </p:nvSpPr>
        <p:spPr bwMode="auto">
          <a:xfrm>
            <a:off x="2843213" y="4964113"/>
            <a:ext cx="2648867" cy="584775"/>
          </a:xfrm>
          <a:prstGeom prst="rect">
            <a:avLst/>
          </a:prstGeom>
          <a:noFill/>
          <a:ln w="9525">
            <a:noFill/>
            <a:miter lim="800000"/>
            <a:headEnd/>
            <a:tailEnd/>
          </a:ln>
          <a:effectLst/>
        </p:spPr>
        <p:txBody>
          <a:bodyPr wrap="none">
            <a:spAutoFit/>
          </a:bodyPr>
          <a:lstStyle/>
          <a:p>
            <a:r>
              <a:rPr lang="ru-RU" sz="3200" b="1" dirty="0">
                <a:ln>
                  <a:solidFill>
                    <a:srgbClr val="00FFFF"/>
                  </a:solidFill>
                </a:ln>
                <a:blipFill>
                  <a:blip r:embed="rId4"/>
                  <a:tile tx="0" ty="0" sx="100000" sy="100000" flip="none" algn="tl"/>
                </a:blipFill>
              </a:rPr>
              <a:t>ТУЛОВИЩЕ</a:t>
            </a:r>
          </a:p>
        </p:txBody>
      </p:sp>
      <p:sp>
        <p:nvSpPr>
          <p:cNvPr id="165895" name="Text Box 7"/>
          <p:cNvSpPr txBox="1">
            <a:spLocks noChangeArrowheads="1"/>
          </p:cNvSpPr>
          <p:nvPr/>
        </p:nvSpPr>
        <p:spPr bwMode="auto">
          <a:xfrm>
            <a:off x="5508625" y="3092450"/>
            <a:ext cx="1919288" cy="579438"/>
          </a:xfrm>
          <a:prstGeom prst="rect">
            <a:avLst/>
          </a:prstGeom>
          <a:noFill/>
          <a:ln w="9525">
            <a:noFill/>
            <a:miter lim="800000"/>
            <a:headEnd/>
            <a:tailEnd/>
          </a:ln>
          <a:effectLst/>
        </p:spPr>
        <p:txBody>
          <a:bodyPr wrap="none">
            <a:spAutoFit/>
          </a:bodyPr>
          <a:lstStyle/>
          <a:p>
            <a:r>
              <a:rPr lang="ru-RU" sz="3200" b="1" dirty="0">
                <a:ln>
                  <a:solidFill>
                    <a:srgbClr val="00FFFF"/>
                  </a:solidFill>
                </a:ln>
                <a:blipFill>
                  <a:blip r:embed="rId4"/>
                  <a:tile tx="0" ty="0" sx="100000" sy="100000" flip="none" algn="tl"/>
                </a:blipFill>
              </a:rPr>
              <a:t>ГОЛОВА</a:t>
            </a:r>
          </a:p>
        </p:txBody>
      </p:sp>
      <p:sp>
        <p:nvSpPr>
          <p:cNvPr id="165896" name="Text Box 8"/>
          <p:cNvSpPr txBox="1">
            <a:spLocks noChangeArrowheads="1"/>
          </p:cNvSpPr>
          <p:nvPr/>
        </p:nvSpPr>
        <p:spPr bwMode="auto">
          <a:xfrm>
            <a:off x="1979613" y="2084388"/>
            <a:ext cx="1205779" cy="584775"/>
          </a:xfrm>
          <a:prstGeom prst="rect">
            <a:avLst/>
          </a:prstGeom>
          <a:noFill/>
          <a:ln w="9525">
            <a:noFill/>
            <a:miter lim="800000"/>
            <a:headEnd/>
            <a:tailEnd/>
          </a:ln>
          <a:effectLst/>
        </p:spPr>
        <p:txBody>
          <a:bodyPr wrap="none">
            <a:spAutoFit/>
          </a:bodyPr>
          <a:lstStyle/>
          <a:p>
            <a:r>
              <a:rPr lang="ru-RU" sz="3200" b="1" dirty="0">
                <a:ln>
                  <a:solidFill>
                    <a:srgbClr val="00FFFF"/>
                  </a:solidFill>
                </a:ln>
                <a:blipFill>
                  <a:blip r:embed="rId4"/>
                  <a:tile tx="0" ty="0" sx="100000" sy="100000" flip="none" algn="tl"/>
                </a:blipFill>
              </a:rPr>
              <a:t>ШЕЯ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5892"/>
                                        </p:tgtEl>
                                        <p:attrNameLst>
                                          <p:attrName>style.visibility</p:attrName>
                                        </p:attrNameLst>
                                      </p:cBhvr>
                                      <p:to>
                                        <p:strVal val="visible"/>
                                      </p:to>
                                    </p:set>
                                    <p:anim calcmode="lin" valueType="num">
                                      <p:cBhvr>
                                        <p:cTn id="7" dur="500" fill="hold"/>
                                        <p:tgtEl>
                                          <p:spTgt spid="165892"/>
                                        </p:tgtEl>
                                        <p:attrNameLst>
                                          <p:attrName>ppt_w</p:attrName>
                                        </p:attrNameLst>
                                      </p:cBhvr>
                                      <p:tavLst>
                                        <p:tav tm="0">
                                          <p:val>
                                            <p:fltVal val="0"/>
                                          </p:val>
                                        </p:tav>
                                        <p:tav tm="100000">
                                          <p:val>
                                            <p:strVal val="#ppt_w"/>
                                          </p:val>
                                        </p:tav>
                                      </p:tavLst>
                                    </p:anim>
                                    <p:anim calcmode="lin" valueType="num">
                                      <p:cBhvr>
                                        <p:cTn id="8" dur="500" fill="hold"/>
                                        <p:tgtEl>
                                          <p:spTgt spid="165892"/>
                                        </p:tgtEl>
                                        <p:attrNameLst>
                                          <p:attrName>ppt_h</p:attrName>
                                        </p:attrNameLst>
                                      </p:cBhvr>
                                      <p:tavLst>
                                        <p:tav tm="0">
                                          <p:val>
                                            <p:fltVal val="0"/>
                                          </p:val>
                                        </p:tav>
                                        <p:tav tm="100000">
                                          <p:val>
                                            <p:strVal val="#ppt_h"/>
                                          </p:val>
                                        </p:tav>
                                      </p:tavLst>
                                    </p:anim>
                                    <p:animEffect transition="in" filter="fade">
                                      <p:cBhvr>
                                        <p:cTn id="9" dur="500"/>
                                        <p:tgtEl>
                                          <p:spTgt spid="165892"/>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165893"/>
                                        </p:tgtEl>
                                        <p:attrNameLst>
                                          <p:attrName>style.visibility</p:attrName>
                                        </p:attrNameLst>
                                      </p:cBhvr>
                                      <p:to>
                                        <p:strVal val="visible"/>
                                      </p:to>
                                    </p:set>
                                    <p:anim calcmode="lin" valueType="num">
                                      <p:cBhvr>
                                        <p:cTn id="13" dur="1000" fill="hold"/>
                                        <p:tgtEl>
                                          <p:spTgt spid="165893"/>
                                        </p:tgtEl>
                                        <p:attrNameLst>
                                          <p:attrName>ppt_w</p:attrName>
                                        </p:attrNameLst>
                                      </p:cBhvr>
                                      <p:tavLst>
                                        <p:tav tm="0">
                                          <p:val>
                                            <p:fltVal val="0"/>
                                          </p:val>
                                        </p:tav>
                                        <p:tav tm="100000">
                                          <p:val>
                                            <p:strVal val="#ppt_w"/>
                                          </p:val>
                                        </p:tav>
                                      </p:tavLst>
                                    </p:anim>
                                    <p:anim calcmode="lin" valueType="num">
                                      <p:cBhvr>
                                        <p:cTn id="14" dur="1000" fill="hold"/>
                                        <p:tgtEl>
                                          <p:spTgt spid="165893"/>
                                        </p:tgtEl>
                                        <p:attrNameLst>
                                          <p:attrName>ppt_h</p:attrName>
                                        </p:attrNameLst>
                                      </p:cBhvr>
                                      <p:tavLst>
                                        <p:tav tm="0">
                                          <p:val>
                                            <p:fltVal val="0"/>
                                          </p:val>
                                        </p:tav>
                                        <p:tav tm="100000">
                                          <p:val>
                                            <p:strVal val="#ppt_h"/>
                                          </p:val>
                                        </p:tav>
                                      </p:tavLst>
                                    </p:anim>
                                    <p:anim calcmode="lin" valueType="num">
                                      <p:cBhvr>
                                        <p:cTn id="15" dur="1000" fill="hold"/>
                                        <p:tgtEl>
                                          <p:spTgt spid="165893"/>
                                        </p:tgtEl>
                                        <p:attrNameLst>
                                          <p:attrName>style.rotation</p:attrName>
                                        </p:attrNameLst>
                                      </p:cBhvr>
                                      <p:tavLst>
                                        <p:tav tm="0">
                                          <p:val>
                                            <p:fltVal val="90"/>
                                          </p:val>
                                        </p:tav>
                                        <p:tav tm="100000">
                                          <p:val>
                                            <p:fltVal val="0"/>
                                          </p:val>
                                        </p:tav>
                                      </p:tavLst>
                                    </p:anim>
                                    <p:animEffect transition="in" filter="fade">
                                      <p:cBhvr>
                                        <p:cTn id="16" dur="1000"/>
                                        <p:tgtEl>
                                          <p:spTgt spid="165893"/>
                                        </p:tgtEl>
                                      </p:cBhvr>
                                    </p:animEffect>
                                  </p:childTnLst>
                                </p:cTn>
                              </p:par>
                            </p:childTnLst>
                          </p:cTn>
                        </p:par>
                        <p:par>
                          <p:cTn id="17" fill="hold">
                            <p:stCondLst>
                              <p:cond delay="3100"/>
                            </p:stCondLst>
                            <p:childTnLst>
                              <p:par>
                                <p:cTn id="18" presetID="53" presetClass="entr" presetSubtype="0" fill="hold" grpId="0" nodeType="afterEffect">
                                  <p:stCondLst>
                                    <p:cond delay="0"/>
                                  </p:stCondLst>
                                  <p:childTnLst>
                                    <p:set>
                                      <p:cBhvr>
                                        <p:cTn id="19" dur="1" fill="hold">
                                          <p:stCondLst>
                                            <p:cond delay="0"/>
                                          </p:stCondLst>
                                        </p:cTn>
                                        <p:tgtEl>
                                          <p:spTgt spid="165896"/>
                                        </p:tgtEl>
                                        <p:attrNameLst>
                                          <p:attrName>style.visibility</p:attrName>
                                        </p:attrNameLst>
                                      </p:cBhvr>
                                      <p:to>
                                        <p:strVal val="visible"/>
                                      </p:to>
                                    </p:set>
                                    <p:anim calcmode="lin" valueType="num">
                                      <p:cBhvr>
                                        <p:cTn id="20" dur="500" fill="hold"/>
                                        <p:tgtEl>
                                          <p:spTgt spid="165896"/>
                                        </p:tgtEl>
                                        <p:attrNameLst>
                                          <p:attrName>ppt_w</p:attrName>
                                        </p:attrNameLst>
                                      </p:cBhvr>
                                      <p:tavLst>
                                        <p:tav tm="0">
                                          <p:val>
                                            <p:fltVal val="0"/>
                                          </p:val>
                                        </p:tav>
                                        <p:tav tm="100000">
                                          <p:val>
                                            <p:strVal val="#ppt_w"/>
                                          </p:val>
                                        </p:tav>
                                      </p:tavLst>
                                    </p:anim>
                                    <p:anim calcmode="lin" valueType="num">
                                      <p:cBhvr>
                                        <p:cTn id="21" dur="500" fill="hold"/>
                                        <p:tgtEl>
                                          <p:spTgt spid="165896"/>
                                        </p:tgtEl>
                                        <p:attrNameLst>
                                          <p:attrName>ppt_h</p:attrName>
                                        </p:attrNameLst>
                                      </p:cBhvr>
                                      <p:tavLst>
                                        <p:tav tm="0">
                                          <p:val>
                                            <p:fltVal val="0"/>
                                          </p:val>
                                        </p:tav>
                                        <p:tav tm="100000">
                                          <p:val>
                                            <p:strVal val="#ppt_h"/>
                                          </p:val>
                                        </p:tav>
                                      </p:tavLst>
                                    </p:anim>
                                    <p:animEffect transition="in" filter="fade">
                                      <p:cBhvr>
                                        <p:cTn id="22" dur="500"/>
                                        <p:tgtEl>
                                          <p:spTgt spid="165896"/>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165895"/>
                                        </p:tgtEl>
                                        <p:attrNameLst>
                                          <p:attrName>style.visibility</p:attrName>
                                        </p:attrNameLst>
                                      </p:cBhvr>
                                      <p:to>
                                        <p:strVal val="visible"/>
                                      </p:to>
                                    </p:set>
                                    <p:anim calcmode="lin" valueType="num">
                                      <p:cBhvr>
                                        <p:cTn id="25" dur="500" fill="hold"/>
                                        <p:tgtEl>
                                          <p:spTgt spid="165895"/>
                                        </p:tgtEl>
                                        <p:attrNameLst>
                                          <p:attrName>ppt_w</p:attrName>
                                        </p:attrNameLst>
                                      </p:cBhvr>
                                      <p:tavLst>
                                        <p:tav tm="0">
                                          <p:val>
                                            <p:fltVal val="0"/>
                                          </p:val>
                                        </p:tav>
                                        <p:tav tm="100000">
                                          <p:val>
                                            <p:strVal val="#ppt_w"/>
                                          </p:val>
                                        </p:tav>
                                      </p:tavLst>
                                    </p:anim>
                                    <p:anim calcmode="lin" valueType="num">
                                      <p:cBhvr>
                                        <p:cTn id="26" dur="500" fill="hold"/>
                                        <p:tgtEl>
                                          <p:spTgt spid="165895"/>
                                        </p:tgtEl>
                                        <p:attrNameLst>
                                          <p:attrName>ppt_h</p:attrName>
                                        </p:attrNameLst>
                                      </p:cBhvr>
                                      <p:tavLst>
                                        <p:tav tm="0">
                                          <p:val>
                                            <p:fltVal val="0"/>
                                          </p:val>
                                        </p:tav>
                                        <p:tav tm="100000">
                                          <p:val>
                                            <p:strVal val="#ppt_h"/>
                                          </p:val>
                                        </p:tav>
                                      </p:tavLst>
                                    </p:anim>
                                    <p:animEffect transition="in" filter="fade">
                                      <p:cBhvr>
                                        <p:cTn id="27" dur="500"/>
                                        <p:tgtEl>
                                          <p:spTgt spid="165895"/>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165894"/>
                                        </p:tgtEl>
                                        <p:attrNameLst>
                                          <p:attrName>style.visibility</p:attrName>
                                        </p:attrNameLst>
                                      </p:cBhvr>
                                      <p:to>
                                        <p:strVal val="visible"/>
                                      </p:to>
                                    </p:set>
                                    <p:anim calcmode="lin" valueType="num">
                                      <p:cBhvr>
                                        <p:cTn id="30" dur="500" fill="hold"/>
                                        <p:tgtEl>
                                          <p:spTgt spid="165894"/>
                                        </p:tgtEl>
                                        <p:attrNameLst>
                                          <p:attrName>ppt_w</p:attrName>
                                        </p:attrNameLst>
                                      </p:cBhvr>
                                      <p:tavLst>
                                        <p:tav tm="0">
                                          <p:val>
                                            <p:fltVal val="0"/>
                                          </p:val>
                                        </p:tav>
                                        <p:tav tm="100000">
                                          <p:val>
                                            <p:strVal val="#ppt_w"/>
                                          </p:val>
                                        </p:tav>
                                      </p:tavLst>
                                    </p:anim>
                                    <p:anim calcmode="lin" valueType="num">
                                      <p:cBhvr>
                                        <p:cTn id="31" dur="500" fill="hold"/>
                                        <p:tgtEl>
                                          <p:spTgt spid="165894"/>
                                        </p:tgtEl>
                                        <p:attrNameLst>
                                          <p:attrName>ppt_h</p:attrName>
                                        </p:attrNameLst>
                                      </p:cBhvr>
                                      <p:tavLst>
                                        <p:tav tm="0">
                                          <p:val>
                                            <p:fltVal val="0"/>
                                          </p:val>
                                        </p:tav>
                                        <p:tav tm="100000">
                                          <p:val>
                                            <p:strVal val="#ppt_h"/>
                                          </p:val>
                                        </p:tav>
                                      </p:tavLst>
                                    </p:anim>
                                    <p:animEffect transition="in" filter="fade">
                                      <p:cBhvr>
                                        <p:cTn id="32" dur="500"/>
                                        <p:tgtEl>
                                          <p:spTgt spid="165894"/>
                                        </p:tgtEl>
                                      </p:cBhvr>
                                    </p:animEffect>
                                  </p:childTnLst>
                                </p:cTn>
                              </p:par>
                            </p:childTnLst>
                          </p:cTn>
                        </p:par>
                      </p:childTnLst>
                    </p:cTn>
                  </p:par>
                  <p:par>
                    <p:cTn id="33" fill="hold">
                      <p:stCondLst>
                        <p:cond delay="indefinite"/>
                      </p:stCondLst>
                      <p:childTnLst>
                        <p:par>
                          <p:cTn id="34" fill="hold">
                            <p:stCondLst>
                              <p:cond delay="0"/>
                            </p:stCondLst>
                            <p:childTnLst>
                              <p:par>
                                <p:cTn id="35" presetID="39" presetClass="exit" presetSubtype="0" decel="100000" fill="hold" grpId="1" nodeType="clickEffect">
                                  <p:stCondLst>
                                    <p:cond delay="0"/>
                                  </p:stCondLst>
                                  <p:childTnLst>
                                    <p:anim calcmode="lin" valueType="num">
                                      <p:cBhvr>
                                        <p:cTn id="36" dur="500"/>
                                        <p:tgtEl>
                                          <p:spTgt spid="165896"/>
                                        </p:tgtEl>
                                        <p:attrNameLst>
                                          <p:attrName>ppt_h</p:attrName>
                                        </p:attrNameLst>
                                      </p:cBhvr>
                                      <p:tavLst>
                                        <p:tav tm="0">
                                          <p:val>
                                            <p:strVal val="ppt_h"/>
                                          </p:val>
                                        </p:tav>
                                        <p:tav tm="50000">
                                          <p:val>
                                            <p:strVal val="ppt_h/20"/>
                                          </p:val>
                                        </p:tav>
                                        <p:tav tm="100000">
                                          <p:val>
                                            <p:strVal val="ppt_h/20"/>
                                          </p:val>
                                        </p:tav>
                                      </p:tavLst>
                                    </p:anim>
                                    <p:anim calcmode="lin" valueType="num">
                                      <p:cBhvr>
                                        <p:cTn id="37" dur="500"/>
                                        <p:tgtEl>
                                          <p:spTgt spid="165896"/>
                                        </p:tgtEl>
                                        <p:attrNameLst>
                                          <p:attrName>ppt_w</p:attrName>
                                        </p:attrNameLst>
                                      </p:cBhvr>
                                      <p:tavLst>
                                        <p:tav tm="0">
                                          <p:val>
                                            <p:strVal val="ppt_w"/>
                                          </p:val>
                                        </p:tav>
                                        <p:tav tm="50000">
                                          <p:val>
                                            <p:strVal val="ppt_w+.3"/>
                                          </p:val>
                                        </p:tav>
                                        <p:tav tm="100000">
                                          <p:val>
                                            <p:strVal val="ppt_w+.3"/>
                                          </p:val>
                                        </p:tav>
                                      </p:tavLst>
                                    </p:anim>
                                    <p:anim calcmode="lin" valueType="num">
                                      <p:cBhvr>
                                        <p:cTn id="38" dur="500"/>
                                        <p:tgtEl>
                                          <p:spTgt spid="165896"/>
                                        </p:tgtEl>
                                        <p:attrNameLst>
                                          <p:attrName>ppt_x</p:attrName>
                                        </p:attrNameLst>
                                      </p:cBhvr>
                                      <p:tavLst>
                                        <p:tav tm="0">
                                          <p:val>
                                            <p:strVal val="ppt_x"/>
                                          </p:val>
                                        </p:tav>
                                        <p:tav tm="50000">
                                          <p:val>
                                            <p:strVal val="ppt_x"/>
                                          </p:val>
                                        </p:tav>
                                        <p:tav tm="100000">
                                          <p:val>
                                            <p:strVal val="ppt_x-.3"/>
                                          </p:val>
                                        </p:tav>
                                      </p:tavLst>
                                    </p:anim>
                                    <p:anim calcmode="lin" valueType="num">
                                      <p:cBhvr>
                                        <p:cTn id="39" dur="500"/>
                                        <p:tgtEl>
                                          <p:spTgt spid="165896"/>
                                        </p:tgtEl>
                                        <p:attrNameLst>
                                          <p:attrName>ppt_y</p:attrName>
                                        </p:attrNameLst>
                                      </p:cBhvr>
                                      <p:tavLst>
                                        <p:tav tm="0">
                                          <p:val>
                                            <p:strVal val="ppt_y"/>
                                          </p:val>
                                        </p:tav>
                                        <p:tav tm="100000">
                                          <p:val>
                                            <p:strVal val="ppt_y"/>
                                          </p:val>
                                        </p:tav>
                                      </p:tavLst>
                                    </p:anim>
                                    <p:set>
                                      <p:cBhvr>
                                        <p:cTn id="40" dur="1" fill="hold">
                                          <p:stCondLst>
                                            <p:cond delay="499"/>
                                          </p:stCondLst>
                                        </p:cTn>
                                        <p:tgtEl>
                                          <p:spTgt spid="165896"/>
                                        </p:tgtEl>
                                        <p:attrNameLst>
                                          <p:attrName>style.visibility</p:attrName>
                                        </p:attrNameLst>
                                      </p:cBhvr>
                                      <p:to>
                                        <p:strVal val="hidden"/>
                                      </p:to>
                                    </p:set>
                                  </p:childTnLst>
                                </p:cTn>
                              </p:par>
                              <p:par>
                                <p:cTn id="41" presetID="39" presetClass="exit" presetSubtype="0" decel="100000" fill="hold" grpId="1" nodeType="withEffect">
                                  <p:stCondLst>
                                    <p:cond delay="0"/>
                                  </p:stCondLst>
                                  <p:childTnLst>
                                    <p:anim calcmode="lin" valueType="num">
                                      <p:cBhvr>
                                        <p:cTn id="42" dur="500"/>
                                        <p:tgtEl>
                                          <p:spTgt spid="165894"/>
                                        </p:tgtEl>
                                        <p:attrNameLst>
                                          <p:attrName>ppt_h</p:attrName>
                                        </p:attrNameLst>
                                      </p:cBhvr>
                                      <p:tavLst>
                                        <p:tav tm="0">
                                          <p:val>
                                            <p:strVal val="ppt_h"/>
                                          </p:val>
                                        </p:tav>
                                        <p:tav tm="50000">
                                          <p:val>
                                            <p:strVal val="ppt_h/20"/>
                                          </p:val>
                                        </p:tav>
                                        <p:tav tm="100000">
                                          <p:val>
                                            <p:strVal val="ppt_h/20"/>
                                          </p:val>
                                        </p:tav>
                                      </p:tavLst>
                                    </p:anim>
                                    <p:anim calcmode="lin" valueType="num">
                                      <p:cBhvr>
                                        <p:cTn id="43" dur="500"/>
                                        <p:tgtEl>
                                          <p:spTgt spid="165894"/>
                                        </p:tgtEl>
                                        <p:attrNameLst>
                                          <p:attrName>ppt_w</p:attrName>
                                        </p:attrNameLst>
                                      </p:cBhvr>
                                      <p:tavLst>
                                        <p:tav tm="0">
                                          <p:val>
                                            <p:strVal val="ppt_w"/>
                                          </p:val>
                                        </p:tav>
                                        <p:tav tm="50000">
                                          <p:val>
                                            <p:strVal val="ppt_w+.3"/>
                                          </p:val>
                                        </p:tav>
                                        <p:tav tm="100000">
                                          <p:val>
                                            <p:strVal val="ppt_w+.3"/>
                                          </p:val>
                                        </p:tav>
                                      </p:tavLst>
                                    </p:anim>
                                    <p:anim calcmode="lin" valueType="num">
                                      <p:cBhvr>
                                        <p:cTn id="44" dur="500"/>
                                        <p:tgtEl>
                                          <p:spTgt spid="165894"/>
                                        </p:tgtEl>
                                        <p:attrNameLst>
                                          <p:attrName>ppt_x</p:attrName>
                                        </p:attrNameLst>
                                      </p:cBhvr>
                                      <p:tavLst>
                                        <p:tav tm="0">
                                          <p:val>
                                            <p:strVal val="ppt_x"/>
                                          </p:val>
                                        </p:tav>
                                        <p:tav tm="50000">
                                          <p:val>
                                            <p:strVal val="ppt_x"/>
                                          </p:val>
                                        </p:tav>
                                        <p:tav tm="100000">
                                          <p:val>
                                            <p:strVal val="ppt_x-.3"/>
                                          </p:val>
                                        </p:tav>
                                      </p:tavLst>
                                    </p:anim>
                                    <p:anim calcmode="lin" valueType="num">
                                      <p:cBhvr>
                                        <p:cTn id="45" dur="500"/>
                                        <p:tgtEl>
                                          <p:spTgt spid="165894"/>
                                        </p:tgtEl>
                                        <p:attrNameLst>
                                          <p:attrName>ppt_y</p:attrName>
                                        </p:attrNameLst>
                                      </p:cBhvr>
                                      <p:tavLst>
                                        <p:tav tm="0">
                                          <p:val>
                                            <p:strVal val="ppt_y"/>
                                          </p:val>
                                        </p:tav>
                                        <p:tav tm="100000">
                                          <p:val>
                                            <p:strVal val="ppt_y"/>
                                          </p:val>
                                        </p:tav>
                                      </p:tavLst>
                                    </p:anim>
                                    <p:set>
                                      <p:cBhvr>
                                        <p:cTn id="46" dur="1" fill="hold">
                                          <p:stCondLst>
                                            <p:cond delay="499"/>
                                          </p:stCondLst>
                                        </p:cTn>
                                        <p:tgtEl>
                                          <p:spTgt spid="16589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mph" presetSubtype="0" fill="hold" grpId="1" nodeType="clickEffect">
                                  <p:stCondLst>
                                    <p:cond delay="0"/>
                                  </p:stCondLst>
                                  <p:childTnLst>
                                    <p:animClr clrSpc="hsl" dir="cw">
                                      <p:cBhvr override="childStyle">
                                        <p:cTn id="50" dur="500" fill="hold"/>
                                        <p:tgtEl>
                                          <p:spTgt spid="165895"/>
                                        </p:tgtEl>
                                        <p:attrNameLst>
                                          <p:attrName>style.color</p:attrName>
                                        </p:attrNameLst>
                                      </p:cBhvr>
                                      <p:by>
                                        <p:hsl h="-7200000" s="0" l="0"/>
                                      </p:by>
                                    </p:animClr>
                                    <p:animClr clrSpc="hsl" dir="cw">
                                      <p:cBhvr>
                                        <p:cTn id="51" dur="500" fill="hold"/>
                                        <p:tgtEl>
                                          <p:spTgt spid="165895"/>
                                        </p:tgtEl>
                                        <p:attrNameLst>
                                          <p:attrName>fillcolor</p:attrName>
                                        </p:attrNameLst>
                                      </p:cBhvr>
                                      <p:by>
                                        <p:hsl h="-7200000" s="0" l="0"/>
                                      </p:by>
                                    </p:animClr>
                                    <p:animClr clrSpc="hsl" dir="cw">
                                      <p:cBhvr>
                                        <p:cTn id="52" dur="500" fill="hold"/>
                                        <p:tgtEl>
                                          <p:spTgt spid="165895"/>
                                        </p:tgtEl>
                                        <p:attrNameLst>
                                          <p:attrName>stroke.color</p:attrName>
                                        </p:attrNameLst>
                                      </p:cBhvr>
                                      <p:by>
                                        <p:hsl h="-7200000" s="0" l="0"/>
                                      </p:by>
                                    </p:animClr>
                                    <p:set>
                                      <p:cBhvr>
                                        <p:cTn id="53" dur="500" fill="hold"/>
                                        <p:tgtEl>
                                          <p:spTgt spid="16589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p:bldP spid="165893" grpId="0"/>
      <p:bldP spid="165894" grpId="0"/>
      <p:bldP spid="165894" grpId="1"/>
      <p:bldP spid="165895" grpId="0"/>
      <p:bldP spid="165895" grpId="1"/>
      <p:bldP spid="165896" grpId="0"/>
      <p:bldP spid="16589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WordArt 4"/>
          <p:cNvSpPr>
            <a:spLocks noChangeArrowheads="1" noChangeShapeType="1" noTextEdit="1"/>
          </p:cNvSpPr>
          <p:nvPr/>
        </p:nvSpPr>
        <p:spPr bwMode="auto">
          <a:xfrm rot="5400000">
            <a:off x="-2961481" y="3140869"/>
            <a:ext cx="6858000" cy="576262"/>
          </a:xfrm>
          <a:prstGeom prst="rect">
            <a:avLst/>
          </a:prstGeom>
        </p:spPr>
        <p:txBody>
          <a:bodyPr vert="wordArtVert" wrap="none" fromWordArt="1">
            <a:prstTxWarp prst="textPlain">
              <a:avLst>
                <a:gd name="adj" fmla="val 50968"/>
              </a:avLst>
            </a:prstTxWarp>
            <a:scene3d>
              <a:camera prst="legacyObliqueRight"/>
              <a:lightRig rig="legacyHarsh3" dir="t"/>
            </a:scene3d>
            <a:sp3d extrusionH="100000" prstMaterial="legacyMatte">
              <a:extrusionClr>
                <a:srgbClr val="663300"/>
              </a:extrusionClr>
            </a:sp3d>
          </a:bodyPr>
          <a:lstStyle/>
          <a:p>
            <a:pPr algn="ctr" fontAlgn="auto"/>
            <a:r>
              <a:rPr lang="ru-RU" sz="3600" kern="10" dirty="0">
                <a:ln w="9525">
                  <a:solidFill>
                    <a:srgbClr val="00CCFF"/>
                  </a:solidFill>
                  <a:round/>
                  <a:headEnd/>
                  <a:tailEnd/>
                </a:ln>
                <a:blipFill>
                  <a:blip r:embed="rId2"/>
                  <a:tile tx="0" ty="0" sx="100000" sy="100000" flip="none" algn="tl"/>
                </a:blipFill>
                <a:latin typeface="Arial"/>
                <a:cs typeface="Arial"/>
              </a:rPr>
              <a:t>ПРОВЕРЬ СЕБЯ</a:t>
            </a:r>
          </a:p>
        </p:txBody>
      </p:sp>
      <p:sp>
        <p:nvSpPr>
          <p:cNvPr id="166917" name="Text Box 5"/>
          <p:cNvSpPr txBox="1">
            <a:spLocks noChangeArrowheads="1"/>
          </p:cNvSpPr>
          <p:nvPr/>
        </p:nvSpPr>
        <p:spPr bwMode="auto">
          <a:xfrm>
            <a:off x="1214414" y="333375"/>
            <a:ext cx="7715304" cy="1754326"/>
          </a:xfrm>
          <a:prstGeom prst="rect">
            <a:avLst/>
          </a:prstGeom>
          <a:noFill/>
          <a:ln w="9525">
            <a:noFill/>
            <a:miter lim="800000"/>
            <a:headEnd/>
            <a:tailEnd/>
          </a:ln>
          <a:effectLst/>
        </p:spPr>
        <p:txBody>
          <a:bodyPr wrap="square">
            <a:spAutoFit/>
          </a:bodyPr>
          <a:lstStyle/>
          <a:p>
            <a:pPr algn="ctr">
              <a:spcBef>
                <a:spcPct val="50000"/>
              </a:spcBef>
            </a:pPr>
            <a:r>
              <a:rPr lang="ru-RU" sz="3600" b="1" i="1" dirty="0" smtClean="0">
                <a:ln>
                  <a:solidFill>
                    <a:srgbClr val="00FFFF"/>
                  </a:solidFill>
                </a:ln>
                <a:blipFill>
                  <a:blip r:embed="rId3"/>
                  <a:tile tx="0" ty="0" sx="100000" sy="100000" flip="none" algn="tl"/>
                </a:blipFill>
                <a:effectLst>
                  <a:glow rad="63500">
                    <a:schemeClr val="accent1">
                      <a:satMod val="175000"/>
                      <a:alpha val="40000"/>
                    </a:schemeClr>
                  </a:glow>
                </a:effectLst>
              </a:rPr>
              <a:t>Этот орган похож на две розовые губки. С помощью него человек </a:t>
            </a:r>
            <a:r>
              <a:rPr lang="ru-RU" sz="3600" b="1" i="1" dirty="0">
                <a:ln>
                  <a:solidFill>
                    <a:srgbClr val="00FFFF"/>
                  </a:solidFill>
                </a:ln>
                <a:blipFill>
                  <a:blip r:embed="rId3"/>
                  <a:tile tx="0" ty="0" sx="100000" sy="100000" flip="none" algn="tl"/>
                </a:blipFill>
                <a:effectLst>
                  <a:glow rad="63500">
                    <a:schemeClr val="accent1">
                      <a:satMod val="175000"/>
                      <a:alpha val="40000"/>
                    </a:schemeClr>
                  </a:glow>
                </a:effectLst>
              </a:rPr>
              <a:t>дышит</a:t>
            </a:r>
            <a:r>
              <a:rPr lang="ru-RU" sz="3600" b="1" i="1" dirty="0" smtClean="0">
                <a:ln>
                  <a:solidFill>
                    <a:srgbClr val="00FFFF"/>
                  </a:solidFill>
                </a:ln>
                <a:blipFill>
                  <a:blip r:embed="rId3"/>
                  <a:tile tx="0" ty="0" sx="100000" sy="100000" flip="none" algn="tl"/>
                </a:blipFill>
                <a:effectLst>
                  <a:glow rad="63500">
                    <a:schemeClr val="accent1">
                      <a:satMod val="175000"/>
                      <a:alpha val="40000"/>
                    </a:schemeClr>
                  </a:glow>
                </a:effectLst>
              </a:rPr>
              <a:t>?</a:t>
            </a:r>
            <a:r>
              <a:rPr lang="ru-RU" sz="3600" dirty="0" smtClean="0"/>
              <a:t> </a:t>
            </a:r>
            <a:endParaRPr lang="ru-RU" sz="3600" b="1" i="1" dirty="0">
              <a:ln>
                <a:solidFill>
                  <a:srgbClr val="00FFFF"/>
                </a:solidFill>
              </a:ln>
              <a:blipFill>
                <a:blip r:embed="rId3"/>
                <a:tile tx="0" ty="0" sx="100000" sy="100000" flip="none" algn="tl"/>
              </a:blipFill>
              <a:effectLst>
                <a:glow rad="63500">
                  <a:schemeClr val="accent1">
                    <a:satMod val="175000"/>
                    <a:alpha val="40000"/>
                  </a:schemeClr>
                </a:glow>
              </a:effectLst>
            </a:endParaRPr>
          </a:p>
        </p:txBody>
      </p:sp>
      <p:sp>
        <p:nvSpPr>
          <p:cNvPr id="166918" name="Text Box 6"/>
          <p:cNvSpPr txBox="1">
            <a:spLocks noChangeArrowheads="1"/>
          </p:cNvSpPr>
          <p:nvPr/>
        </p:nvSpPr>
        <p:spPr bwMode="auto">
          <a:xfrm>
            <a:off x="2103438" y="2362200"/>
            <a:ext cx="1596912" cy="646331"/>
          </a:xfrm>
          <a:prstGeom prst="rect">
            <a:avLst/>
          </a:prstGeom>
          <a:noFill/>
          <a:ln w="9525">
            <a:noFill/>
            <a:miter lim="800000"/>
            <a:headEnd/>
            <a:tailEnd/>
          </a:ln>
          <a:effectLst/>
        </p:spPr>
        <p:txBody>
          <a:bodyPr wrap="none">
            <a:spAutoFit/>
          </a:bodyPr>
          <a:lstStyle/>
          <a:p>
            <a:r>
              <a:rPr lang="ru-RU" sz="3600" b="1" dirty="0">
                <a:ln>
                  <a:solidFill>
                    <a:srgbClr val="00FFFF"/>
                  </a:solidFill>
                </a:ln>
                <a:blipFill>
                  <a:blip r:embed="rId4"/>
                  <a:tile tx="0" ty="0" sx="100000" sy="100000" flip="none" algn="tl"/>
                </a:blipFill>
              </a:rPr>
              <a:t>легкие</a:t>
            </a:r>
          </a:p>
        </p:txBody>
      </p:sp>
      <p:sp>
        <p:nvSpPr>
          <p:cNvPr id="166919" name="Text Box 7"/>
          <p:cNvSpPr txBox="1">
            <a:spLocks noChangeArrowheads="1"/>
          </p:cNvSpPr>
          <p:nvPr/>
        </p:nvSpPr>
        <p:spPr bwMode="auto">
          <a:xfrm>
            <a:off x="5724525" y="3379788"/>
            <a:ext cx="1911164" cy="646331"/>
          </a:xfrm>
          <a:prstGeom prst="rect">
            <a:avLst/>
          </a:prstGeom>
          <a:noFill/>
          <a:ln w="9525">
            <a:noFill/>
            <a:miter lim="800000"/>
            <a:headEnd/>
            <a:tailEnd/>
          </a:ln>
          <a:effectLst/>
        </p:spPr>
        <p:txBody>
          <a:bodyPr wrap="none">
            <a:spAutoFit/>
          </a:bodyPr>
          <a:lstStyle/>
          <a:p>
            <a:r>
              <a:rPr lang="ru-RU" sz="3600" b="1" dirty="0">
                <a:ln>
                  <a:solidFill>
                    <a:srgbClr val="00FFFF"/>
                  </a:solidFill>
                </a:ln>
                <a:blipFill>
                  <a:blip r:embed="rId4"/>
                  <a:tile tx="0" ty="0" sx="100000" sy="100000" flip="none" algn="tl"/>
                </a:blipFill>
              </a:rPr>
              <a:t>желудок</a:t>
            </a:r>
          </a:p>
        </p:txBody>
      </p:sp>
      <p:sp>
        <p:nvSpPr>
          <p:cNvPr id="166920" name="Text Box 8"/>
          <p:cNvSpPr txBox="1">
            <a:spLocks noChangeArrowheads="1"/>
          </p:cNvSpPr>
          <p:nvPr/>
        </p:nvSpPr>
        <p:spPr bwMode="auto">
          <a:xfrm>
            <a:off x="2843213" y="5229225"/>
            <a:ext cx="1619098" cy="646331"/>
          </a:xfrm>
          <a:prstGeom prst="rect">
            <a:avLst/>
          </a:prstGeom>
          <a:noFill/>
          <a:ln w="9525">
            <a:noFill/>
            <a:miter lim="800000"/>
            <a:headEnd/>
            <a:tailEnd/>
          </a:ln>
          <a:effectLst/>
        </p:spPr>
        <p:txBody>
          <a:bodyPr wrap="none">
            <a:spAutoFit/>
          </a:bodyPr>
          <a:lstStyle/>
          <a:p>
            <a:r>
              <a:rPr lang="ru-RU" sz="3600" b="1" dirty="0">
                <a:ln>
                  <a:solidFill>
                    <a:srgbClr val="00FFFF"/>
                  </a:solidFill>
                </a:ln>
                <a:blipFill>
                  <a:blip r:embed="rId4"/>
                  <a:tile tx="0" ty="0" sx="100000" sy="100000" flip="none" algn="tl"/>
                </a:blipFill>
              </a:rPr>
              <a:t>печень</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6916"/>
                                        </p:tgtEl>
                                        <p:attrNameLst>
                                          <p:attrName>style.visibility</p:attrName>
                                        </p:attrNameLst>
                                      </p:cBhvr>
                                      <p:to>
                                        <p:strVal val="visible"/>
                                      </p:to>
                                    </p:set>
                                    <p:anim calcmode="lin" valueType="num">
                                      <p:cBhvr>
                                        <p:cTn id="7" dur="500" fill="hold"/>
                                        <p:tgtEl>
                                          <p:spTgt spid="166916"/>
                                        </p:tgtEl>
                                        <p:attrNameLst>
                                          <p:attrName>ppt_w</p:attrName>
                                        </p:attrNameLst>
                                      </p:cBhvr>
                                      <p:tavLst>
                                        <p:tav tm="0">
                                          <p:val>
                                            <p:fltVal val="0"/>
                                          </p:val>
                                        </p:tav>
                                        <p:tav tm="100000">
                                          <p:val>
                                            <p:strVal val="#ppt_w"/>
                                          </p:val>
                                        </p:tav>
                                      </p:tavLst>
                                    </p:anim>
                                    <p:anim calcmode="lin" valueType="num">
                                      <p:cBhvr>
                                        <p:cTn id="8" dur="500" fill="hold"/>
                                        <p:tgtEl>
                                          <p:spTgt spid="166916"/>
                                        </p:tgtEl>
                                        <p:attrNameLst>
                                          <p:attrName>ppt_h</p:attrName>
                                        </p:attrNameLst>
                                      </p:cBhvr>
                                      <p:tavLst>
                                        <p:tav tm="0">
                                          <p:val>
                                            <p:fltVal val="0"/>
                                          </p:val>
                                        </p:tav>
                                        <p:tav tm="100000">
                                          <p:val>
                                            <p:strVal val="#ppt_h"/>
                                          </p:val>
                                        </p:tav>
                                      </p:tavLst>
                                    </p:anim>
                                    <p:animEffect transition="in" filter="fade">
                                      <p:cBhvr>
                                        <p:cTn id="9" dur="500"/>
                                        <p:tgtEl>
                                          <p:spTgt spid="166916"/>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166917"/>
                                        </p:tgtEl>
                                        <p:attrNameLst>
                                          <p:attrName>style.visibility</p:attrName>
                                        </p:attrNameLst>
                                      </p:cBhvr>
                                      <p:to>
                                        <p:strVal val="visible"/>
                                      </p:to>
                                    </p:set>
                                    <p:anim calcmode="lin" valueType="num">
                                      <p:cBhvr>
                                        <p:cTn id="13" dur="1000" fill="hold"/>
                                        <p:tgtEl>
                                          <p:spTgt spid="166917"/>
                                        </p:tgtEl>
                                        <p:attrNameLst>
                                          <p:attrName>ppt_w</p:attrName>
                                        </p:attrNameLst>
                                      </p:cBhvr>
                                      <p:tavLst>
                                        <p:tav tm="0">
                                          <p:val>
                                            <p:fltVal val="0"/>
                                          </p:val>
                                        </p:tav>
                                        <p:tav tm="100000">
                                          <p:val>
                                            <p:strVal val="#ppt_w"/>
                                          </p:val>
                                        </p:tav>
                                      </p:tavLst>
                                    </p:anim>
                                    <p:anim calcmode="lin" valueType="num">
                                      <p:cBhvr>
                                        <p:cTn id="14" dur="1000" fill="hold"/>
                                        <p:tgtEl>
                                          <p:spTgt spid="166917"/>
                                        </p:tgtEl>
                                        <p:attrNameLst>
                                          <p:attrName>ppt_h</p:attrName>
                                        </p:attrNameLst>
                                      </p:cBhvr>
                                      <p:tavLst>
                                        <p:tav tm="0">
                                          <p:val>
                                            <p:fltVal val="0"/>
                                          </p:val>
                                        </p:tav>
                                        <p:tav tm="100000">
                                          <p:val>
                                            <p:strVal val="#ppt_h"/>
                                          </p:val>
                                        </p:tav>
                                      </p:tavLst>
                                    </p:anim>
                                    <p:anim calcmode="lin" valueType="num">
                                      <p:cBhvr>
                                        <p:cTn id="15" dur="1000" fill="hold"/>
                                        <p:tgtEl>
                                          <p:spTgt spid="166917"/>
                                        </p:tgtEl>
                                        <p:attrNameLst>
                                          <p:attrName>style.rotation</p:attrName>
                                        </p:attrNameLst>
                                      </p:cBhvr>
                                      <p:tavLst>
                                        <p:tav tm="0">
                                          <p:val>
                                            <p:fltVal val="90"/>
                                          </p:val>
                                        </p:tav>
                                        <p:tav tm="100000">
                                          <p:val>
                                            <p:fltVal val="0"/>
                                          </p:val>
                                        </p:tav>
                                      </p:tavLst>
                                    </p:anim>
                                    <p:animEffect transition="in" filter="fade">
                                      <p:cBhvr>
                                        <p:cTn id="16" dur="1000"/>
                                        <p:tgtEl>
                                          <p:spTgt spid="166917"/>
                                        </p:tgtEl>
                                      </p:cBhvr>
                                    </p:animEffect>
                                  </p:childTnLst>
                                </p:cTn>
                              </p:par>
                            </p:childTnLst>
                          </p:cTn>
                        </p:par>
                        <p:par>
                          <p:cTn id="17" fill="hold">
                            <p:stCondLst>
                              <p:cond delay="4300"/>
                            </p:stCondLst>
                            <p:childTnLst>
                              <p:par>
                                <p:cTn id="18" presetID="53" presetClass="entr" presetSubtype="0" fill="hold" grpId="0" nodeType="afterEffect">
                                  <p:stCondLst>
                                    <p:cond delay="0"/>
                                  </p:stCondLst>
                                  <p:iterate type="lt">
                                    <p:tmPct val="0"/>
                                  </p:iterate>
                                  <p:childTnLst>
                                    <p:set>
                                      <p:cBhvr>
                                        <p:cTn id="19" dur="1" fill="hold">
                                          <p:stCondLst>
                                            <p:cond delay="0"/>
                                          </p:stCondLst>
                                        </p:cTn>
                                        <p:tgtEl>
                                          <p:spTgt spid="166918"/>
                                        </p:tgtEl>
                                        <p:attrNameLst>
                                          <p:attrName>style.visibility</p:attrName>
                                        </p:attrNameLst>
                                      </p:cBhvr>
                                      <p:to>
                                        <p:strVal val="visible"/>
                                      </p:to>
                                    </p:set>
                                    <p:anim calcmode="lin" valueType="num">
                                      <p:cBhvr>
                                        <p:cTn id="20" dur="500" fill="hold"/>
                                        <p:tgtEl>
                                          <p:spTgt spid="166918"/>
                                        </p:tgtEl>
                                        <p:attrNameLst>
                                          <p:attrName>ppt_w</p:attrName>
                                        </p:attrNameLst>
                                      </p:cBhvr>
                                      <p:tavLst>
                                        <p:tav tm="0">
                                          <p:val>
                                            <p:fltVal val="0"/>
                                          </p:val>
                                        </p:tav>
                                        <p:tav tm="100000">
                                          <p:val>
                                            <p:strVal val="#ppt_w"/>
                                          </p:val>
                                        </p:tav>
                                      </p:tavLst>
                                    </p:anim>
                                    <p:anim calcmode="lin" valueType="num">
                                      <p:cBhvr>
                                        <p:cTn id="21" dur="500" fill="hold"/>
                                        <p:tgtEl>
                                          <p:spTgt spid="166918"/>
                                        </p:tgtEl>
                                        <p:attrNameLst>
                                          <p:attrName>ppt_h</p:attrName>
                                        </p:attrNameLst>
                                      </p:cBhvr>
                                      <p:tavLst>
                                        <p:tav tm="0">
                                          <p:val>
                                            <p:fltVal val="0"/>
                                          </p:val>
                                        </p:tav>
                                        <p:tav tm="100000">
                                          <p:val>
                                            <p:strVal val="#ppt_h"/>
                                          </p:val>
                                        </p:tav>
                                      </p:tavLst>
                                    </p:anim>
                                    <p:animEffect transition="in" filter="fade">
                                      <p:cBhvr>
                                        <p:cTn id="22" dur="500"/>
                                        <p:tgtEl>
                                          <p:spTgt spid="166918"/>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166919"/>
                                        </p:tgtEl>
                                        <p:attrNameLst>
                                          <p:attrName>style.visibility</p:attrName>
                                        </p:attrNameLst>
                                      </p:cBhvr>
                                      <p:to>
                                        <p:strVal val="visible"/>
                                      </p:to>
                                    </p:set>
                                    <p:anim calcmode="lin" valueType="num">
                                      <p:cBhvr>
                                        <p:cTn id="25" dur="500" fill="hold"/>
                                        <p:tgtEl>
                                          <p:spTgt spid="166919"/>
                                        </p:tgtEl>
                                        <p:attrNameLst>
                                          <p:attrName>ppt_w</p:attrName>
                                        </p:attrNameLst>
                                      </p:cBhvr>
                                      <p:tavLst>
                                        <p:tav tm="0">
                                          <p:val>
                                            <p:fltVal val="0"/>
                                          </p:val>
                                        </p:tav>
                                        <p:tav tm="100000">
                                          <p:val>
                                            <p:strVal val="#ppt_w"/>
                                          </p:val>
                                        </p:tav>
                                      </p:tavLst>
                                    </p:anim>
                                    <p:anim calcmode="lin" valueType="num">
                                      <p:cBhvr>
                                        <p:cTn id="26" dur="500" fill="hold"/>
                                        <p:tgtEl>
                                          <p:spTgt spid="166919"/>
                                        </p:tgtEl>
                                        <p:attrNameLst>
                                          <p:attrName>ppt_h</p:attrName>
                                        </p:attrNameLst>
                                      </p:cBhvr>
                                      <p:tavLst>
                                        <p:tav tm="0">
                                          <p:val>
                                            <p:fltVal val="0"/>
                                          </p:val>
                                        </p:tav>
                                        <p:tav tm="100000">
                                          <p:val>
                                            <p:strVal val="#ppt_h"/>
                                          </p:val>
                                        </p:tav>
                                      </p:tavLst>
                                    </p:anim>
                                    <p:animEffect transition="in" filter="fade">
                                      <p:cBhvr>
                                        <p:cTn id="27" dur="500"/>
                                        <p:tgtEl>
                                          <p:spTgt spid="166919"/>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166920"/>
                                        </p:tgtEl>
                                        <p:attrNameLst>
                                          <p:attrName>style.visibility</p:attrName>
                                        </p:attrNameLst>
                                      </p:cBhvr>
                                      <p:to>
                                        <p:strVal val="visible"/>
                                      </p:to>
                                    </p:set>
                                    <p:anim calcmode="lin" valueType="num">
                                      <p:cBhvr>
                                        <p:cTn id="30" dur="500" fill="hold"/>
                                        <p:tgtEl>
                                          <p:spTgt spid="166920"/>
                                        </p:tgtEl>
                                        <p:attrNameLst>
                                          <p:attrName>ppt_w</p:attrName>
                                        </p:attrNameLst>
                                      </p:cBhvr>
                                      <p:tavLst>
                                        <p:tav tm="0">
                                          <p:val>
                                            <p:fltVal val="0"/>
                                          </p:val>
                                        </p:tav>
                                        <p:tav tm="100000">
                                          <p:val>
                                            <p:strVal val="#ppt_w"/>
                                          </p:val>
                                        </p:tav>
                                      </p:tavLst>
                                    </p:anim>
                                    <p:anim calcmode="lin" valueType="num">
                                      <p:cBhvr>
                                        <p:cTn id="31" dur="500" fill="hold"/>
                                        <p:tgtEl>
                                          <p:spTgt spid="166920"/>
                                        </p:tgtEl>
                                        <p:attrNameLst>
                                          <p:attrName>ppt_h</p:attrName>
                                        </p:attrNameLst>
                                      </p:cBhvr>
                                      <p:tavLst>
                                        <p:tav tm="0">
                                          <p:val>
                                            <p:fltVal val="0"/>
                                          </p:val>
                                        </p:tav>
                                        <p:tav tm="100000">
                                          <p:val>
                                            <p:strVal val="#ppt_h"/>
                                          </p:val>
                                        </p:tav>
                                      </p:tavLst>
                                    </p:anim>
                                    <p:animEffect transition="in" filter="fade">
                                      <p:cBhvr>
                                        <p:cTn id="32" dur="500"/>
                                        <p:tgtEl>
                                          <p:spTgt spid="166920"/>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xit" presetSubtype="0" fill="hold" grpId="1" nodeType="clickEffect">
                                  <p:stCondLst>
                                    <p:cond delay="0"/>
                                  </p:stCondLst>
                                  <p:childTnLst>
                                    <p:anim calcmode="lin" valueType="num">
                                      <p:cBhvr>
                                        <p:cTn id="36" dur="1000"/>
                                        <p:tgtEl>
                                          <p:spTgt spid="166919"/>
                                        </p:tgtEl>
                                        <p:attrNameLst>
                                          <p:attrName>ppt_w</p:attrName>
                                        </p:attrNameLst>
                                      </p:cBhvr>
                                      <p:tavLst>
                                        <p:tav tm="0">
                                          <p:val>
                                            <p:strVal val="ppt_w"/>
                                          </p:val>
                                        </p:tav>
                                        <p:tav tm="100000">
                                          <p:val>
                                            <p:strVal val="ppt_w*0.70"/>
                                          </p:val>
                                        </p:tav>
                                      </p:tavLst>
                                    </p:anim>
                                    <p:anim calcmode="lin" valueType="num">
                                      <p:cBhvr>
                                        <p:cTn id="37" dur="1000"/>
                                        <p:tgtEl>
                                          <p:spTgt spid="166919"/>
                                        </p:tgtEl>
                                        <p:attrNameLst>
                                          <p:attrName>ppt_h</p:attrName>
                                        </p:attrNameLst>
                                      </p:cBhvr>
                                      <p:tavLst>
                                        <p:tav tm="0">
                                          <p:val>
                                            <p:strVal val="ppt_h"/>
                                          </p:val>
                                        </p:tav>
                                        <p:tav tm="100000">
                                          <p:val>
                                            <p:strVal val="ppt_h"/>
                                          </p:val>
                                        </p:tav>
                                      </p:tavLst>
                                    </p:anim>
                                    <p:animEffect transition="out" filter="fade">
                                      <p:cBhvr>
                                        <p:cTn id="38" dur="1000"/>
                                        <p:tgtEl>
                                          <p:spTgt spid="166919"/>
                                        </p:tgtEl>
                                      </p:cBhvr>
                                    </p:animEffect>
                                    <p:set>
                                      <p:cBhvr>
                                        <p:cTn id="39" dur="1" fill="hold">
                                          <p:stCondLst>
                                            <p:cond delay="999"/>
                                          </p:stCondLst>
                                        </p:cTn>
                                        <p:tgtEl>
                                          <p:spTgt spid="166919"/>
                                        </p:tgtEl>
                                        <p:attrNameLst>
                                          <p:attrName>style.visibility</p:attrName>
                                        </p:attrNameLst>
                                      </p:cBhvr>
                                      <p:to>
                                        <p:strVal val="hidden"/>
                                      </p:to>
                                    </p:set>
                                  </p:childTnLst>
                                </p:cTn>
                              </p:par>
                              <p:par>
                                <p:cTn id="40" presetID="55" presetClass="exit" presetSubtype="0" fill="hold" grpId="1" nodeType="withEffect">
                                  <p:stCondLst>
                                    <p:cond delay="0"/>
                                  </p:stCondLst>
                                  <p:childTnLst>
                                    <p:anim calcmode="lin" valueType="num">
                                      <p:cBhvr>
                                        <p:cTn id="41" dur="1000"/>
                                        <p:tgtEl>
                                          <p:spTgt spid="166920"/>
                                        </p:tgtEl>
                                        <p:attrNameLst>
                                          <p:attrName>ppt_w</p:attrName>
                                        </p:attrNameLst>
                                      </p:cBhvr>
                                      <p:tavLst>
                                        <p:tav tm="0">
                                          <p:val>
                                            <p:strVal val="ppt_w"/>
                                          </p:val>
                                        </p:tav>
                                        <p:tav tm="100000">
                                          <p:val>
                                            <p:strVal val="ppt_w*0.70"/>
                                          </p:val>
                                        </p:tav>
                                      </p:tavLst>
                                    </p:anim>
                                    <p:anim calcmode="lin" valueType="num">
                                      <p:cBhvr>
                                        <p:cTn id="42" dur="1000"/>
                                        <p:tgtEl>
                                          <p:spTgt spid="166920"/>
                                        </p:tgtEl>
                                        <p:attrNameLst>
                                          <p:attrName>ppt_h</p:attrName>
                                        </p:attrNameLst>
                                      </p:cBhvr>
                                      <p:tavLst>
                                        <p:tav tm="0">
                                          <p:val>
                                            <p:strVal val="ppt_h"/>
                                          </p:val>
                                        </p:tav>
                                        <p:tav tm="100000">
                                          <p:val>
                                            <p:strVal val="ppt_h"/>
                                          </p:val>
                                        </p:tav>
                                      </p:tavLst>
                                    </p:anim>
                                    <p:animEffect transition="out" filter="fade">
                                      <p:cBhvr>
                                        <p:cTn id="43" dur="1000"/>
                                        <p:tgtEl>
                                          <p:spTgt spid="166920"/>
                                        </p:tgtEl>
                                      </p:cBhvr>
                                    </p:animEffect>
                                    <p:set>
                                      <p:cBhvr>
                                        <p:cTn id="44" dur="1" fill="hold">
                                          <p:stCondLst>
                                            <p:cond delay="999"/>
                                          </p:stCondLst>
                                        </p:cTn>
                                        <p:tgtEl>
                                          <p:spTgt spid="16692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8" presetClass="emph" presetSubtype="0" fill="hold" grpId="1" nodeType="clickEffect">
                                  <p:stCondLst>
                                    <p:cond delay="0"/>
                                  </p:stCondLst>
                                  <p:iterate type="lt">
                                    <p:tmPct val="10000"/>
                                  </p:iterate>
                                  <p:childTnLst>
                                    <p:animClr clrSpc="rgb" dir="cw">
                                      <p:cBhvr override="childStyle">
                                        <p:cTn id="48" dur="500" fill="hold"/>
                                        <p:tgtEl>
                                          <p:spTgt spid="166918"/>
                                        </p:tgtEl>
                                        <p:attrNameLst>
                                          <p:attrName>style.color</p:attrName>
                                        </p:attrNameLst>
                                      </p:cBhvr>
                                      <p:to>
                                        <a:schemeClr val="accent2"/>
                                      </p:to>
                                    </p:animClr>
                                    <p:animClr clrSpc="rgb" dir="cw">
                                      <p:cBhvr>
                                        <p:cTn id="49" dur="500" fill="hold"/>
                                        <p:tgtEl>
                                          <p:spTgt spid="166918"/>
                                        </p:tgtEl>
                                        <p:attrNameLst>
                                          <p:attrName>fillcolor</p:attrName>
                                        </p:attrNameLst>
                                      </p:cBhvr>
                                      <p:to>
                                        <a:schemeClr val="accent2"/>
                                      </p:to>
                                    </p:animClr>
                                    <p:set>
                                      <p:cBhvr>
                                        <p:cTn id="50" dur="500" fill="hold"/>
                                        <p:tgtEl>
                                          <p:spTgt spid="166918"/>
                                        </p:tgtEl>
                                        <p:attrNameLst>
                                          <p:attrName>fill.type</p:attrName>
                                        </p:attrNameLst>
                                      </p:cBhvr>
                                      <p:to>
                                        <p:strVal val="solid"/>
                                      </p:to>
                                    </p:set>
                                    <p:anim to="1.5" calcmode="lin" valueType="num">
                                      <p:cBhvr override="childStyle">
                                        <p:cTn id="51" dur="500" fill="hold"/>
                                        <p:tgtEl>
                                          <p:spTgt spid="166918"/>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p:bldP spid="166917" grpId="0"/>
      <p:bldP spid="166918" grpId="0"/>
      <p:bldP spid="166918" grpId="1"/>
      <p:bldP spid="166919" grpId="0"/>
      <p:bldP spid="166919" grpId="1"/>
      <p:bldP spid="166920" grpId="0"/>
      <p:bldP spid="166920"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WordArt 5"/>
          <p:cNvSpPr>
            <a:spLocks noChangeArrowheads="1" noChangeShapeType="1" noTextEdit="1"/>
          </p:cNvSpPr>
          <p:nvPr/>
        </p:nvSpPr>
        <p:spPr bwMode="auto">
          <a:xfrm>
            <a:off x="827088" y="2643183"/>
            <a:ext cx="7632700" cy="785818"/>
          </a:xfrm>
          <a:prstGeom prst="rect">
            <a:avLst/>
          </a:prstGeom>
        </p:spPr>
        <p:txBody>
          <a:bodyPr wrap="none" fromWordArt="1">
            <a:prstTxWarp prst="textPlain">
              <a:avLst>
                <a:gd name="adj" fmla="val 50000"/>
              </a:avLst>
            </a:prstTxWarp>
          </a:bodyPr>
          <a:lstStyle/>
          <a:p>
            <a:pPr algn="ctr"/>
            <a:r>
              <a:rPr lang="ru-RU" sz="2800" b="1" kern="10" dirty="0" smtClean="0">
                <a:ln w="9525">
                  <a:solidFill>
                    <a:srgbClr val="3399FF"/>
                  </a:solidFill>
                  <a:round/>
                  <a:headEnd/>
                  <a:tailEnd/>
                </a:ln>
                <a:blipFill>
                  <a:blip r:embed="rId2"/>
                  <a:stretch>
                    <a:fillRect/>
                  </a:stretch>
                </a:blipFill>
                <a:effectLst>
                  <a:glow rad="101600">
                    <a:schemeClr val="accent1">
                      <a:satMod val="175000"/>
                      <a:alpha val="40000"/>
                    </a:schemeClr>
                  </a:glow>
                  <a:outerShdw dist="35921" dir="2700000" algn="ctr" rotWithShape="0">
                    <a:srgbClr val="C0C0C0">
                      <a:alpha val="80000"/>
                    </a:srgbClr>
                  </a:outerShdw>
                </a:effectLst>
                <a:cs typeface="Times New Roman"/>
              </a:rPr>
              <a:t>"Полезно </a:t>
            </a:r>
            <a:r>
              <a:rPr lang="ru-RU" sz="2800" b="1" kern="10" dirty="0" smtClean="0">
                <a:ln w="9525">
                  <a:solidFill>
                    <a:srgbClr val="3399FF"/>
                  </a:solidFill>
                  <a:round/>
                  <a:headEnd/>
                  <a:tailEnd/>
                </a:ln>
                <a:blipFill>
                  <a:blip r:embed="rId2"/>
                  <a:stretch>
                    <a:fillRect/>
                  </a:stretch>
                </a:blipFill>
                <a:effectLst>
                  <a:glow rad="101600">
                    <a:schemeClr val="accent1">
                      <a:satMod val="175000"/>
                      <a:alpha val="40000"/>
                    </a:schemeClr>
                  </a:glow>
                  <a:outerShdw dist="35921" dir="2700000" algn="ctr" rotWithShape="0">
                    <a:srgbClr val="C0C0C0">
                      <a:alpha val="80000"/>
                    </a:srgbClr>
                  </a:outerShdw>
                </a:effectLst>
                <a:latin typeface="Times New Roman"/>
                <a:cs typeface="Times New Roman"/>
              </a:rPr>
              <a:t>- неполезно"</a:t>
            </a:r>
            <a:endParaRPr lang="ru-RU" sz="2800" b="1" kern="10" dirty="0">
              <a:ln w="9525">
                <a:solidFill>
                  <a:srgbClr val="3399FF"/>
                </a:solidFill>
                <a:round/>
                <a:headEnd/>
                <a:tailEnd/>
              </a:ln>
              <a:blipFill>
                <a:blip r:embed="rId2"/>
                <a:stretch>
                  <a:fillRect/>
                </a:stretch>
              </a:blipFill>
              <a:effectLst>
                <a:glow rad="101600">
                  <a:schemeClr val="accent1">
                    <a:satMod val="175000"/>
                    <a:alpha val="40000"/>
                  </a:schemeClr>
                </a:glow>
                <a:outerShdw dist="35921" dir="2700000" algn="ctr" rotWithShape="0">
                  <a:srgbClr val="C0C0C0">
                    <a:alpha val="80000"/>
                  </a:srgbClr>
                </a:outerShdw>
              </a:effectLst>
              <a:latin typeface="Times New Roman"/>
              <a:cs typeface="Times New Roman"/>
            </a:endParaRPr>
          </a:p>
        </p:txBody>
      </p:sp>
      <p:sp>
        <p:nvSpPr>
          <p:cNvPr id="28678" name="WordArt 6"/>
          <p:cNvSpPr>
            <a:spLocks noChangeArrowheads="1" noChangeShapeType="1" noTextEdit="1"/>
          </p:cNvSpPr>
          <p:nvPr/>
        </p:nvSpPr>
        <p:spPr bwMode="auto">
          <a:xfrm>
            <a:off x="2700338" y="1268413"/>
            <a:ext cx="3744912" cy="1152525"/>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pPr algn="ctr"/>
            <a:r>
              <a:rPr lang="ru-RU" sz="3600" b="1" kern="10" dirty="0">
                <a:ln w="9525">
                  <a:solidFill>
                    <a:srgbClr val="3399FF"/>
                  </a:solidFill>
                  <a:round/>
                  <a:headEnd/>
                  <a:tailEnd/>
                </a:ln>
                <a:blipFill>
                  <a:blip r:embed="rId2"/>
                  <a:stretch>
                    <a:fillRect/>
                  </a:stretch>
                </a:blipFill>
                <a:effectLst>
                  <a:glow rad="101600">
                    <a:schemeClr val="accent1">
                      <a:satMod val="175000"/>
                      <a:alpha val="40000"/>
                    </a:schemeClr>
                  </a:glow>
                  <a:outerShdw dist="35921" dir="2700000" algn="ctr" rotWithShape="0">
                    <a:srgbClr val="C0C0C0">
                      <a:alpha val="80000"/>
                    </a:srgbClr>
                  </a:outerShdw>
                </a:effectLst>
                <a:latin typeface="Times New Roman"/>
                <a:cs typeface="Times New Roman"/>
              </a:rPr>
              <a:t>Игра</a:t>
            </a:r>
          </a:p>
        </p:txBody>
      </p:sp>
      <p:pic>
        <p:nvPicPr>
          <p:cNvPr id="5" name="Рисунок 4" descr="f3f454afa16051b500b0bde96dee7f17.gif"/>
          <p:cNvPicPr>
            <a:picLocks noChangeAspect="1"/>
          </p:cNvPicPr>
          <p:nvPr/>
        </p:nvPicPr>
        <p:blipFill>
          <a:blip r:embed="rId3"/>
          <a:stretch>
            <a:fillRect/>
          </a:stretch>
        </p:blipFill>
        <p:spPr>
          <a:xfrm>
            <a:off x="1142976" y="3857628"/>
            <a:ext cx="1624275" cy="1285884"/>
          </a:xfrm>
          <a:prstGeom prst="rect">
            <a:avLst/>
          </a:prstGeom>
        </p:spPr>
      </p:pic>
      <p:pic>
        <p:nvPicPr>
          <p:cNvPr id="7" name="Рисунок 6" descr="307fb475cd877c89e73cdccc4a9a67d1.gif"/>
          <p:cNvPicPr>
            <a:picLocks noChangeAspect="1"/>
          </p:cNvPicPr>
          <p:nvPr/>
        </p:nvPicPr>
        <p:blipFill>
          <a:blip r:embed="rId4"/>
          <a:stretch>
            <a:fillRect/>
          </a:stretch>
        </p:blipFill>
        <p:spPr>
          <a:xfrm>
            <a:off x="4000496" y="4071942"/>
            <a:ext cx="1076325" cy="1133475"/>
          </a:xfrm>
          <a:prstGeom prst="rect">
            <a:avLst/>
          </a:prstGeom>
        </p:spPr>
      </p:pic>
      <p:pic>
        <p:nvPicPr>
          <p:cNvPr id="8" name="Рисунок 7" descr="dd9ad79db6585715cb9d00cc7f1bee19.gif"/>
          <p:cNvPicPr>
            <a:picLocks noChangeAspect="1"/>
          </p:cNvPicPr>
          <p:nvPr/>
        </p:nvPicPr>
        <p:blipFill>
          <a:blip r:embed="rId5"/>
          <a:stretch>
            <a:fillRect/>
          </a:stretch>
        </p:blipFill>
        <p:spPr>
          <a:xfrm>
            <a:off x="6715140" y="3786190"/>
            <a:ext cx="1500202" cy="150020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fade">
                                      <p:cBhvr>
                                        <p:cTn id="7" dur="1000"/>
                                        <p:tgtEl>
                                          <p:spTgt spid="28678"/>
                                        </p:tgtEl>
                                      </p:cBhvr>
                                    </p:animEffect>
                                    <p:anim calcmode="lin" valueType="num">
                                      <p:cBhvr>
                                        <p:cTn id="8" dur="1000" fill="hold"/>
                                        <p:tgtEl>
                                          <p:spTgt spid="28678"/>
                                        </p:tgtEl>
                                        <p:attrNameLst>
                                          <p:attrName>ppt_x</p:attrName>
                                        </p:attrNameLst>
                                      </p:cBhvr>
                                      <p:tavLst>
                                        <p:tav tm="0">
                                          <p:val>
                                            <p:strVal val="#ppt_x"/>
                                          </p:val>
                                        </p:tav>
                                        <p:tav tm="100000">
                                          <p:val>
                                            <p:strVal val="#ppt_x"/>
                                          </p:val>
                                        </p:tav>
                                      </p:tavLst>
                                    </p:anim>
                                    <p:anim calcmode="lin" valueType="num">
                                      <p:cBhvr>
                                        <p:cTn id="9" dur="900" decel="100000" fill="hold"/>
                                        <p:tgtEl>
                                          <p:spTgt spid="2867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867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6" presetClass="entr" presetSubtype="0" fill="hold" grpId="0" nodeType="afterEffect">
                                  <p:stCondLst>
                                    <p:cond delay="1500"/>
                                  </p:stCondLst>
                                  <p:childTnLst>
                                    <p:set>
                                      <p:cBhvr>
                                        <p:cTn id="13" dur="1" fill="hold">
                                          <p:stCondLst>
                                            <p:cond delay="0"/>
                                          </p:stCondLst>
                                        </p:cTn>
                                        <p:tgtEl>
                                          <p:spTgt spid="28677"/>
                                        </p:tgtEl>
                                        <p:attrNameLst>
                                          <p:attrName>style.visibility</p:attrName>
                                        </p:attrNameLst>
                                      </p:cBhvr>
                                      <p:to>
                                        <p:strVal val="visible"/>
                                      </p:to>
                                    </p:set>
                                    <p:animEffect transition="in" filter="wipe(down)">
                                      <p:cBhvr>
                                        <p:cTn id="14" dur="580">
                                          <p:stCondLst>
                                            <p:cond delay="0"/>
                                          </p:stCondLst>
                                        </p:cTn>
                                        <p:tgtEl>
                                          <p:spTgt spid="28677"/>
                                        </p:tgtEl>
                                      </p:cBhvr>
                                    </p:animEffect>
                                    <p:anim calcmode="lin" valueType="num">
                                      <p:cBhvr>
                                        <p:cTn id="15" dur="1822" tmFilter="0,0; 0.14,0.36; 0.43,0.73; 0.71,0.91; 1.0,1.0">
                                          <p:stCondLst>
                                            <p:cond delay="0"/>
                                          </p:stCondLst>
                                        </p:cTn>
                                        <p:tgtEl>
                                          <p:spTgt spid="2867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867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867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867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8677"/>
                                        </p:tgtEl>
                                        <p:attrNameLst>
                                          <p:attrName>ppt_y</p:attrName>
                                        </p:attrNameLst>
                                      </p:cBhvr>
                                      <p:tavLst>
                                        <p:tav tm="0" fmla="#ppt_y-sin(pi*$)/81">
                                          <p:val>
                                            <p:fltVal val="0"/>
                                          </p:val>
                                        </p:tav>
                                        <p:tav tm="100000">
                                          <p:val>
                                            <p:fltVal val="1"/>
                                          </p:val>
                                        </p:tav>
                                      </p:tavLst>
                                    </p:anim>
                                    <p:animScale>
                                      <p:cBhvr>
                                        <p:cTn id="20" dur="26">
                                          <p:stCondLst>
                                            <p:cond delay="650"/>
                                          </p:stCondLst>
                                        </p:cTn>
                                        <p:tgtEl>
                                          <p:spTgt spid="28677"/>
                                        </p:tgtEl>
                                      </p:cBhvr>
                                      <p:to x="100000" y="60000"/>
                                    </p:animScale>
                                    <p:animScale>
                                      <p:cBhvr>
                                        <p:cTn id="21" dur="166" decel="50000">
                                          <p:stCondLst>
                                            <p:cond delay="676"/>
                                          </p:stCondLst>
                                        </p:cTn>
                                        <p:tgtEl>
                                          <p:spTgt spid="28677"/>
                                        </p:tgtEl>
                                      </p:cBhvr>
                                      <p:to x="100000" y="100000"/>
                                    </p:animScale>
                                    <p:animScale>
                                      <p:cBhvr>
                                        <p:cTn id="22" dur="26">
                                          <p:stCondLst>
                                            <p:cond delay="1312"/>
                                          </p:stCondLst>
                                        </p:cTn>
                                        <p:tgtEl>
                                          <p:spTgt spid="28677"/>
                                        </p:tgtEl>
                                      </p:cBhvr>
                                      <p:to x="100000" y="80000"/>
                                    </p:animScale>
                                    <p:animScale>
                                      <p:cBhvr>
                                        <p:cTn id="23" dur="166" decel="50000">
                                          <p:stCondLst>
                                            <p:cond delay="1338"/>
                                          </p:stCondLst>
                                        </p:cTn>
                                        <p:tgtEl>
                                          <p:spTgt spid="28677"/>
                                        </p:tgtEl>
                                      </p:cBhvr>
                                      <p:to x="100000" y="100000"/>
                                    </p:animScale>
                                    <p:animScale>
                                      <p:cBhvr>
                                        <p:cTn id="24" dur="26">
                                          <p:stCondLst>
                                            <p:cond delay="1642"/>
                                          </p:stCondLst>
                                        </p:cTn>
                                        <p:tgtEl>
                                          <p:spTgt spid="28677"/>
                                        </p:tgtEl>
                                      </p:cBhvr>
                                      <p:to x="100000" y="90000"/>
                                    </p:animScale>
                                    <p:animScale>
                                      <p:cBhvr>
                                        <p:cTn id="25" dur="166" decel="50000">
                                          <p:stCondLst>
                                            <p:cond delay="1668"/>
                                          </p:stCondLst>
                                        </p:cTn>
                                        <p:tgtEl>
                                          <p:spTgt spid="28677"/>
                                        </p:tgtEl>
                                      </p:cBhvr>
                                      <p:to x="100000" y="100000"/>
                                    </p:animScale>
                                    <p:animScale>
                                      <p:cBhvr>
                                        <p:cTn id="26" dur="26">
                                          <p:stCondLst>
                                            <p:cond delay="1808"/>
                                          </p:stCondLst>
                                        </p:cTn>
                                        <p:tgtEl>
                                          <p:spTgt spid="28677"/>
                                        </p:tgtEl>
                                      </p:cBhvr>
                                      <p:to x="100000" y="95000"/>
                                    </p:animScale>
                                    <p:animScale>
                                      <p:cBhvr>
                                        <p:cTn id="27" dur="166" decel="50000">
                                          <p:stCondLst>
                                            <p:cond delay="1834"/>
                                          </p:stCondLst>
                                        </p:cTn>
                                        <p:tgtEl>
                                          <p:spTgt spid="2867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9144000" cy="3571876"/>
          </a:xfrm>
          <a:prstGeom prst="rect">
            <a:avLst/>
          </a:prstGeom>
          <a:noFill/>
          <a:ln w="9525">
            <a:noFill/>
            <a:miter lim="800000"/>
            <a:headEnd/>
            <a:tailEnd/>
          </a:ln>
          <a:effectLst/>
        </p:spPr>
      </p:pic>
      <p:pic>
        <p:nvPicPr>
          <p:cNvPr id="29725" name="Picture 29" descr="coca_cola"/>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428596" y="785794"/>
            <a:ext cx="357189" cy="668036"/>
          </a:xfrm>
          <a:prstGeom prst="rect">
            <a:avLst/>
          </a:prstGeom>
          <a:noFill/>
        </p:spPr>
      </p:pic>
      <p:pic>
        <p:nvPicPr>
          <p:cNvPr id="29727" name="Picture 31" descr="tort_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929322" y="2428868"/>
            <a:ext cx="1071570" cy="962726"/>
          </a:xfrm>
          <a:prstGeom prst="rect">
            <a:avLst/>
          </a:prstGeom>
          <a:noFill/>
        </p:spPr>
      </p:pic>
      <p:pic>
        <p:nvPicPr>
          <p:cNvPr id="29730" name="Picture 34">
            <a:hlinkClick r:id="" action="ppaction://media"/>
          </p:cNvPr>
          <p:cNvPicPr>
            <a:picLocks noRot="1" noChangeAspect="1" noChangeArrowheads="1"/>
          </p:cNvPicPr>
          <p:nvPr>
            <a:wavAudioFile r:embed="rId1" name="j0214098.wav"/>
          </p:nvPr>
        </p:nvPicPr>
        <p:blipFill>
          <a:blip r:embed="rId6"/>
          <a:srcRect/>
          <a:stretch>
            <a:fillRect/>
          </a:stretch>
        </p:blipFill>
        <p:spPr bwMode="auto">
          <a:xfrm>
            <a:off x="-757238" y="6092825"/>
            <a:ext cx="304800" cy="304800"/>
          </a:xfrm>
          <a:prstGeom prst="rect">
            <a:avLst/>
          </a:prstGeom>
          <a:noFill/>
        </p:spPr>
      </p:pic>
      <p:pic>
        <p:nvPicPr>
          <p:cNvPr id="1027" name="Picture 3"/>
          <p:cNvPicPr>
            <a:picLocks noChangeAspect="1" noChangeArrowheads="1"/>
          </p:cNvPicPr>
          <p:nvPr/>
        </p:nvPicPr>
        <p:blipFill>
          <a:blip r:embed="rId7">
            <a:clrChange>
              <a:clrFrom>
                <a:srgbClr val="FFFFFF"/>
              </a:clrFrom>
              <a:clrTo>
                <a:srgbClr val="FFFFFF">
                  <a:alpha val="0"/>
                </a:srgbClr>
              </a:clrTo>
            </a:clrChange>
          </a:blip>
          <a:stretch>
            <a:fillRect/>
          </a:stretch>
        </p:blipFill>
        <p:spPr bwMode="auto">
          <a:xfrm>
            <a:off x="6857984" y="4710548"/>
            <a:ext cx="1928858" cy="2291425"/>
          </a:xfrm>
          <a:prstGeom prst="rect">
            <a:avLst/>
          </a:prstGeom>
          <a:noFill/>
          <a:ln>
            <a:noFill/>
          </a:ln>
        </p:spPr>
      </p:pic>
      <p:pic>
        <p:nvPicPr>
          <p:cNvPr id="19" name="Рисунок 18" descr="677.jpeg"/>
          <p:cNvPicPr>
            <a:picLocks noChangeAspect="1"/>
          </p:cNvPicPr>
          <p:nvPr/>
        </p:nvPicPr>
        <p:blipFill>
          <a:blip r:embed="rId8">
            <a:clrChange>
              <a:clrFrom>
                <a:srgbClr val="FDFFFE"/>
              </a:clrFrom>
              <a:clrTo>
                <a:srgbClr val="FDFFFE">
                  <a:alpha val="0"/>
                </a:srgbClr>
              </a:clrTo>
            </a:clrChange>
          </a:blip>
          <a:stretch>
            <a:fillRect/>
          </a:stretch>
        </p:blipFill>
        <p:spPr>
          <a:xfrm>
            <a:off x="0" y="4643446"/>
            <a:ext cx="3641902" cy="1825538"/>
          </a:xfrm>
          <a:prstGeom prst="rect">
            <a:avLst/>
          </a:prstGeom>
        </p:spPr>
      </p:pic>
      <p:pic>
        <p:nvPicPr>
          <p:cNvPr id="20" name="Рисунок 19" descr="f3f454afa16051b500b0bde96dee7f17.gif"/>
          <p:cNvPicPr>
            <a:picLocks noChangeAspect="1"/>
          </p:cNvPicPr>
          <p:nvPr/>
        </p:nvPicPr>
        <p:blipFill>
          <a:blip r:embed="rId9"/>
          <a:stretch>
            <a:fillRect/>
          </a:stretch>
        </p:blipFill>
        <p:spPr>
          <a:xfrm>
            <a:off x="4214810" y="2786058"/>
            <a:ext cx="914404" cy="723903"/>
          </a:xfrm>
          <a:prstGeom prst="rect">
            <a:avLst/>
          </a:prstGeom>
        </p:spPr>
      </p:pic>
      <p:pic>
        <p:nvPicPr>
          <p:cNvPr id="1028" name="Picture 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42910" y="2714620"/>
            <a:ext cx="857224" cy="437844"/>
          </a:xfrm>
          <a:prstGeom prst="rect">
            <a:avLst/>
          </a:prstGeom>
          <a:noFill/>
          <a:ln w="9525">
            <a:noFill/>
            <a:miter lim="800000"/>
            <a:headEnd/>
            <a:tailEnd/>
          </a:ln>
          <a:effectLst/>
        </p:spPr>
      </p:pic>
      <p:pic>
        <p:nvPicPr>
          <p:cNvPr id="29721" name="Picture 25" descr="Yogurt"/>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428728" y="2643182"/>
            <a:ext cx="500066" cy="861652"/>
          </a:xfrm>
          <a:prstGeom prst="rect">
            <a:avLst/>
          </a:prstGeom>
          <a:noFill/>
        </p:spPr>
      </p:pic>
      <p:pic>
        <p:nvPicPr>
          <p:cNvPr id="1033" name="Picture 9"/>
          <p:cNvPicPr>
            <a:picLocks noChangeAspect="1" noChangeArrowheads="1"/>
          </p:cNvPicPr>
          <p:nvPr/>
        </p:nvPicPr>
        <p:blipFill>
          <a:blip r:embed="rId12" cstate="print"/>
          <a:srcRect/>
          <a:stretch>
            <a:fillRect/>
          </a:stretch>
        </p:blipFill>
        <p:spPr bwMode="auto">
          <a:xfrm>
            <a:off x="857225" y="480358"/>
            <a:ext cx="571504" cy="882876"/>
          </a:xfrm>
          <a:prstGeom prst="rect">
            <a:avLst/>
          </a:prstGeom>
          <a:noFill/>
          <a:ln w="9525">
            <a:noFill/>
            <a:miter lim="800000"/>
            <a:headEnd/>
            <a:tailEnd/>
          </a:ln>
          <a:effectLst/>
        </p:spPr>
      </p:pic>
      <p:pic>
        <p:nvPicPr>
          <p:cNvPr id="1034" name="Picture 10"/>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000496" y="-214338"/>
            <a:ext cx="928693" cy="1139627"/>
          </a:xfrm>
          <a:prstGeom prst="rect">
            <a:avLst/>
          </a:prstGeom>
          <a:noFill/>
          <a:ln w="9525">
            <a:noFill/>
            <a:miter lim="800000"/>
            <a:headEnd/>
            <a:tailEnd/>
          </a:ln>
          <a:effectLst/>
        </p:spPr>
      </p:pic>
      <p:pic>
        <p:nvPicPr>
          <p:cNvPr id="1035" name="Picture 11"/>
          <p:cNvPicPr>
            <a:picLocks noChangeAspect="1" noChangeArrowheads="1"/>
          </p:cNvPicPr>
          <p:nvPr/>
        </p:nvPicPr>
        <p:blipFill>
          <a:blip r:embed="rId14" cstate="print"/>
          <a:srcRect/>
          <a:stretch>
            <a:fillRect/>
          </a:stretch>
        </p:blipFill>
        <p:spPr bwMode="auto">
          <a:xfrm>
            <a:off x="1571604" y="357166"/>
            <a:ext cx="571504" cy="881069"/>
          </a:xfrm>
          <a:prstGeom prst="rect">
            <a:avLst/>
          </a:prstGeom>
          <a:noFill/>
          <a:ln w="9525">
            <a:noFill/>
            <a:miter lim="800000"/>
            <a:headEnd/>
            <a:tailEnd/>
          </a:ln>
          <a:effectLst/>
        </p:spPr>
      </p:pic>
      <p:pic>
        <p:nvPicPr>
          <p:cNvPr id="1036" name="Picture 12"/>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2285984" y="500042"/>
            <a:ext cx="951723" cy="786758"/>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6 3.39116E-6 C 0.00451 0.01827 0.00399 0.03701 0.00486 0.05621 C 0.00399 0.08721 0.0026 0.11843 0.00243 0.14943 C 0.00225 0.17187 0.00295 0.19431 0.00364 0.21675 C 0.00416 0.23363 0.00816 0.25006 0.01093 0.26648 C 0.01458 0.28799 0.0151 0.31413 0.03021 0.32755 C 0.03194 0.33472 0.03524 0.3405 0.03854 0.34675 C 0.04045 0.35415 0.04514 0.35924 0.04705 0.36618 C 0.04739 0.3678 0.04757 0.36965 0.04826 0.37081 C 0.05 0.37358 0.05312 0.37451 0.05555 0.37566 C 0.05677 0.37682 0.05902 0.3789 0.05902 0.3789 " pathEditMode="relative" ptsTypes="ffffffffffA">
                                      <p:cBhvr>
                                        <p:cTn id="6" dur="2000" fill="hold"/>
                                        <p:tgtEl>
                                          <p:spTgt spid="2972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4.72222E-6 -2.85219E-6 C -0.00486 0.03077 -0.0026 0.01087 -0.00104 0.0657 C -0.00034 0.08883 0.00122 0.11196 0.00365 0.13486 C 0.00469 0.14434 0.00573 0.15591 0.00973 0.16378 C 0.01129 0.17164 0.01303 0.17881 0.0158 0.18621 C 0.01806 0.2068 0.02084 0.22878 0.02535 0.24867 C 0.02605 0.25191 0.02639 0.25561 0.02778 0.25839 C 0.02865 0.26 0.02969 0.26139 0.03021 0.26324 C 0.03299 0.27134 0.03455 0.27944 0.0375 0.2873 C 0.04098 0.29632 0.04132 0.30812 0.04341 0.31784 C 0.04619 0.33102 0.04983 0.35323 0.06268 0.35323 " pathEditMode="relative" ptsTypes="ffffffffffA">
                                      <p:cBhvr>
                                        <p:cTn id="8" dur="2000" fill="hold"/>
                                        <p:tgtEl>
                                          <p:spTgt spid="1033"/>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1.66667E-6 5.65811E-6 C 0.00451 0.00903 0.00521 0.02106 0.01215 0.0273 C 0.01371 0.03355 0.01528 0.03632 0.01927 0.04002 C 0.03333 0.06824 0.06267 0.07426 0.08559 0.08189 C 0.09132 0.08374 0.10087 0.08513 0.10608 0.08976 C 0.1224 0.10433 0.14375 0.11058 0.16267 0.11705 C 0.16858 0.11914 0.17465 0.12353 0.18073 0.12353 " pathEditMode="relative" ptsTypes="ffffffA">
                                      <p:cBhvr>
                                        <p:cTn id="10" dur="2000" fill="hold"/>
                                        <p:tgtEl>
                                          <p:spTgt spid="1028"/>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7.5E-6 -6.59958E-6 C 0.00243 0.00902 -0.0007 0.00115 0.00486 0.00624 C 0.01562 0.01595 -0.00174 0.0067 0.01562 0.01434 C 0.01961 0.01619 0.02256 0.02058 0.02656 0.02243 C 0.03506 0.03446 0.04409 0.0333 0.05538 0.03839 C 0.06475 0.04256 0.07256 0.04302 0.08315 0.04487 C 0.10607 0.0488 0.12864 0.05158 0.15173 0.05297 C 0.16354 0.05528 0.17517 0.0569 0.1868 0.06083 C 0.19079 0.06222 0.19878 0.06569 0.19878 0.06569 C 0.19913 0.06731 0.1993 0.06916 0.19999 0.07055 C 0.20138 0.07402 0.20399 0.07656 0.20486 0.08026 C 0.20868 0.09553 0.21197 0.09969 0.21197 0.11704 " pathEditMode="relative" ptsTypes="fffffffffffA">
                                      <p:cBhvr>
                                        <p:cTn id="12" dur="2000" fill="hold"/>
                                        <p:tgtEl>
                                          <p:spTgt spid="29721"/>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5.55556E-7 7.53643E-6 C 0.00122 0.02915 0.00417 0.0546 0.01094 0.08189 C 0.01355 0.09207 0.01337 0.09947 0.01928 0.10757 C 0.02327 0.12307 0.03282 0.12862 0.04098 0.13949 C 0.05018 0.15175 0.03803 0.14065 0.0507 0.15083 C 0.05469 0.15869 0.05816 0.1617 0.06511 0.16355 C 0.06719 0.16563 0.06893 0.16818 0.07119 0.17003 C 0.07292 0.17141 0.07535 0.17165 0.07709 0.17326 C 0.08594 0.18182 0.07066 0.17581 0.08559 0.17974 C 0.09098 0.18691 0.10608 0.19408 0.10608 0.19408 C 0.11303 0.20334 0.10591 0.19524 0.11806 0.20218 C 0.12761 0.2075 0.12049 0.20681 0.13021 0.21028 C 0.1448 0.2156 0.16007 0.21814 0.17483 0.223 C 0.17882 0.2267 0.18195 0.22786 0.18681 0.22948 C 0.18889 0.2378 0.19445 0.23526 0.2 0.24081 C 0.20278 0.24359 0.204 0.24891 0.2073 0.25029 C 0.20973 0.25145 0.21459 0.25353 0.21459 0.25353 C 0.21684 0.25562 0.21806 0.25978 0.22049 0.26163 C 0.22344 0.26394 0.22726 0.26302 0.23021 0.26487 C 0.23785 0.26973 0.23733 0.27366 0.24584 0.27597 C 0.2474 0.27713 0.24931 0.27782 0.2507 0.27921 C 0.25209 0.2806 0.25296 0.28291 0.25434 0.28407 C 0.2573 0.28661 0.26077 0.28846 0.26389 0.29054 C 0.26546 0.29147 0.26615 0.29401 0.26754 0.29517 C 0.27622 0.30257 0.2658 0.28985 0.27483 0.30003 C 0.28264 0.30882 0.29028 0.32663 0.29289 0.34028 C 0.29115 0.36434 0.28803 0.38677 0.28803 0.41083 " pathEditMode="relative" ptsTypes="ffffffffffffffffffffffffffA">
                                      <p:cBhvr>
                                        <p:cTn id="14" dur="2000" fill="hold"/>
                                        <p:tgtEl>
                                          <p:spTgt spid="1035"/>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1.11111E-6 -4.904E-6 C 0.00573 0.00255 0.01111 0.00602 0.01684 0.0081 C 0.01805 0.00926 0.01909 0.01041 0.02048 0.01134 C 0.0217 0.01203 0.02309 0.01203 0.02413 0.01273 C 0.02951 0.01666 0.03489 0.02244 0.03975 0.0273 C 0.0434 0.031 0.0467 0.04326 0.04948 0.04812 C 0.05173 0.05737 0.05555 0.06547 0.05659 0.07541 C 0.05711 0.08027 0.05711 0.08513 0.05781 0.08999 C 0.05798 0.09161 0.05902 0.09461 0.05902 0.09461 " pathEditMode="relative" ptsTypes="ffffffffA">
                                      <p:cBhvr>
                                        <p:cTn id="16" dur="2000" fill="hold"/>
                                        <p:tgtEl>
                                          <p:spTgt spid="20"/>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3.05556E-6 3.95327E-6 C 0.00625 0.00278 0.01302 0.00231 0.01927 0.00486 C 0.02431 0.00694 0.04219 0.01619 0.05069 0.01781 C 0.08524 0.02475 0.11979 0.031 0.15417 0.03863 C 0.16354 0.04071 0.1691 0.04719 0.17708 0.05135 C 0.18316 0.05459 0.19219 0.05714 0.19879 0.05945 C 0.20347 0.06408 0.20764 0.06662 0.21319 0.06916 C 0.21771 0.07333 0.22188 0.07541 0.22656 0.07865 C 0.23142 0.08212 0.2401 0.0923 0.24583 0.09484 C 0.24931 0.09924 0.25156 0.10525 0.25538 0.10918 C 0.25833 0.11219 0.26198 0.1145 0.2651 0.11728 C 0.26997 0.12815 0.27569 0.13671 0.28194 0.14619 C 0.28733 0.15429 0.29063 0.16401 0.29635 0.17187 C 0.29792 0.17812 0.30139 0.18043 0.30365 0.18621 C 0.30608 0.19269 0.3092 0.20009 0.31094 0.20703 C 0.31458 0.22137 0.31424 0.23733 0.31684 0.25214 C 0.31875 0.26324 0.32153 0.26903 0.32413 0.2792 C 0.33004 0.30326 0.3316 0.32894 0.33611 0.35323 C 0.33524 0.36387 0.3349 0.37474 0.33368 0.38538 C 0.33125 0.40712 0.33142 0.39116 0.33142 0.3981 " pathEditMode="relative" ptsTypes="fffffffffffffffffffA">
                                      <p:cBhvr>
                                        <p:cTn id="18" dur="2000" fill="hold"/>
                                        <p:tgtEl>
                                          <p:spTgt spid="1036"/>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5E-6 -1.70946E-6 C 0.00591 0.00254 0.00991 0.00856 0.01563 0.01133 C 0.01893 0.01457 0.02327 0.01596 0.02657 0.0192 C 0.0356 0.02776 0.01997 0.02151 0.03491 0.02567 C 0.04011 0.03261 0.04567 0.03793 0.05192 0.04325 C 0.05695 0.04765 0.06008 0.05505 0.06511 0.05945 C 0.07067 0.07148 0.07883 0.07911 0.08682 0.08836 C 0.09133 0.09345 0.09393 0.09947 0.09879 0.10432 C 0.10539 0.11913 0.09879 0.10594 0.10852 0.12028 C 0.10991 0.12237 0.11112 0.12445 0.11216 0.12676 C 0.11338 0.12931 0.11407 0.13254 0.11563 0.13486 C 0.11702 0.13694 0.11911 0.13763 0.1205 0.13972 C 0.129 0.15198 0.13543 0.16886 0.14584 0.17811 C 0.14879 0.18482 0.14966 0.19014 0.15418 0.19431 C 0.15695 0.20518 0.15296 0.19269 0.15904 0.20217 C 0.1606 0.20449 0.16129 0.20772 0.16268 0.21027 C 0.16372 0.21212 0.16511 0.21351 0.16633 0.21513 C 0.16893 0.2253 0.1731 0.23409 0.17588 0.24404 C 0.17918 0.25607 0.18143 0.27018 0.18682 0.28082 C 0.19046 0.29516 0.19133 0.31066 0.19272 0.3257 C 0.19341 0.3442 0.19029 0.39324 0.20487 0.4062 C 0.20661 0.41291 0.20904 0.41499 0.21216 0.42054 C 0.2172 0.42933 0.22414 0.45107 0.23143 0.45593 " pathEditMode="relative" ptsTypes="ffffffffffffffffffffffA">
                                      <p:cBhvr>
                                        <p:cTn id="20" dur="2000" fill="hold"/>
                                        <p:tgtEl>
                                          <p:spTgt spid="1034"/>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9.16667E-6 1.82743E-7 C 0.00469 -0.00185 0.00626 1.82743E-7 0.01094 0.00162 C 0.01702 0.0037 0.02466 0.0044 0.03021 0.0081 C 0.03455 0.0111 0.03733 0.01295 0.04219 0.01457 C 0.04862 0.02105 0.05608 0.02683 0.06389 0.02892 C 0.06546 0.03054 0.06702 0.03239 0.06876 0.03377 C 0.07067 0.03516 0.0731 0.03539 0.07483 0.03701 C 0.08386 0.04557 0.06823 0.03933 0.08317 0.04349 C 0.08751 0.04927 0.09219 0.05228 0.09757 0.05621 C 0.10226 0.05968 0.10539 0.06546 0.10973 0.06917 C 0.11424 0.0731 0.12014 0.07495 0.12535 0.07726 C 0.12952 0.08258 0.13108 0.08651 0.13629 0.08998 C 0.14185 0.10132 0.13942 0.09646 0.14341 0.10456 C 0.1441 0.10595 0.14462 0.10918 0.14462 0.10918 " pathEditMode="relative" ptsTypes="fffffffffffffA">
                                      <p:cBhvr>
                                        <p:cTn id="22" dur="2000" fill="hold"/>
                                        <p:tgtEl>
                                          <p:spTgt spid="29727"/>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5903 0.37914 C 0.06111 0.39579 0.0599 0.38353 0.05417 0.3951 C 0.05694 0.41361 0.05938 0.43211 0.06736 0.44807 C 0.06858 0.45062 0.06944 0.45941 0.06979 0.46103 C 0.07066 0.46473 0.07309 0.46889 0.07465 0.47213 C 0.07795 0.49804 0.0849 0.52348 0.09757 0.54291 C 0.10139 0.5487 0.1 0.55471 0.1059 0.55726 C 0.10972 0.56489 0.11146 0.57021 0.11806 0.57322 C 0.12101 0.57622 0.12326 0.58039 0.12639 0.58293 C 0.13819 0.59288 0.15226 0.59751 0.16615 0.59889 C 0.19792 0.60954 0.2309 0.61 0.26372 0.61185 C 0.3059 0.60884 0.34688 0.60028 0.38906 0.59589 C 0.41753 0.58941 0.44479 0.57484 0.47344 0.57021 C 0.48837 0.56512 0.50313 0.56049 0.51806 0.55564 C 0.52708 0.54939 0.52014 0.55356 0.53611 0.54916 C 0.54531 0.54662 0.55347 0.54222 0.5625 0.53968 C 0.57465 0.53158 0.55938 0.54106 0.57344 0.53482 C 0.58125 0.53135 0.58837 0.5251 0.59635 0.52186 C 0.61701 0.51354 0.63785 0.50729 0.65903 0.50105 C 0.68594 0.50151 0.71285 0.50174 0.73976 0.50266 C 0.75295 0.50313 0.7441 0.5029 0.75174 0.50752 C 0.75399 0.50891 0.75903 0.51076 0.75903 0.51076 C 0.76267 0.51585 0.76632 0.51654 0.76979 0.52186 C 0.78056 0.53852 0.78628 0.55564 0.79149 0.57646 C 0.79323 0.58363 0.79149 0.59149 0.79149 0.59889 " pathEditMode="relative" ptsTypes="ffffffffffffffffffffffffA">
                                      <p:cBhvr>
                                        <p:cTn id="26" dur="2000" fill="hold"/>
                                        <p:tgtEl>
                                          <p:spTgt spid="29725"/>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6267 0.35323 C 0.06093 0.3567 0.05833 0.35924 0.05659 0.36271 C 0.05451 0.36711 0.05399 0.37266 0.05191 0.37728 C 0.05052 0.38052 0.04704 0.38677 0.04704 0.38677 C 0.04201 0.41059 0.04635 0.38492 0.04583 0.42378 C 0.04513 0.46449 0.04444 0.46773 0.04097 0.49919 C 0.04132 0.50983 0.04149 0.5207 0.04218 0.53134 C 0.04288 0.54245 0.04687 0.55286 0.04826 0.5635 C 0.04826 0.56396 0.05034 0.57992 0.05069 0.58108 C 0.05191 0.58455 0.05451 0.58709 0.05538 0.59079 C 0.05711 0.5975 0.05816 0.6012 0.06267 0.60513 C 0.06354 0.60675 0.06406 0.6086 0.0651 0.60999 C 0.06614 0.61138 0.06788 0.61184 0.06875 0.61323 C 0.07031 0.61554 0.07066 0.61901 0.07222 0.62133 C 0.07309 0.62272 0.07482 0.62318 0.07586 0.62433 C 0.08125 0.63012 0.08229 0.6359 0.08923 0.63891 C 0.09322 0.647 0.10052 0.65186 0.10729 0.65487 C 0.11093 0.66204 0.11649 0.66296 0.1217 0.66782 C 0.12968 0.67546 0.13298 0.67638 0.14218 0.68055 C 0.14566 0.68216 0.14843 0.68563 0.15191 0.68702 C 0.15659 0.68887 0.16163 0.68864 0.16632 0.69026 C 0.1901 0.69813 0.21545 0.69882 0.23975 0.70298 C 0.27638 0.70113 0.30885 0.69813 0.34461 0.6935 C 0.3467 0.69234 0.34861 0.69119 0.35069 0.69026 C 0.35538 0.68841 0.3651 0.6854 0.3651 0.6854 C 0.36961 0.67939 0.37569 0.67569 0.38194 0.67268 C 0.38437 0.67152 0.38923 0.66944 0.38923 0.66944 C 0.39774 0.65741 0.41007 0.64839 0.42152 0.64215 C 0.42586 0.63659 0.4434 0.62526 0.44947 0.62295 C 0.45416 0.61647 0.46024 0.61416 0.46632 0.60999 C 0.47864 0.60166 0.46684 0.60907 0.47586 0.60028 C 0.4809 0.59542 0.48333 0.59496 0.48906 0.59241 C 0.49513 0.58408 0.50329 0.58293 0.51093 0.57784 C 0.52534 0.56789 0.54114 0.56512 0.55659 0.55702 C 0.56718 0.55147 0.57864 0.54846 0.58923 0.54268 C 0.60798 0.53227 0.62725 0.52302 0.64583 0.51214 C 0.65607 0.50613 0.66701 0.50266 0.67708 0.49595 C 0.69635 0.4978 0.71041 0.50127 0.72777 0.51052 C 0.73888 0.52533 0.72482 0.50729 0.73489 0.51839 C 0.73871 0.52255 0.74114 0.52834 0.74461 0.53296 C 0.75312 0.56674 0.75069 0.5938 0.75069 0.63243 " pathEditMode="relative" ptsTypes="ffffffffffffffffffffffffffffffffffffffffA">
                                      <p:cBhvr>
                                        <p:cTn id="30" dur="2000" fill="hold"/>
                                        <p:tgtEl>
                                          <p:spTgt spid="1033"/>
                                        </p:tgtEl>
                                        <p:attrNameLst>
                                          <p:attrName>ppt_x</p:attrName>
                                          <p:attrName>ppt_y</p:attrName>
                                        </p:attrNameLst>
                                      </p:cBhvr>
                                    </p:animMotion>
                                  </p:childTnLst>
                                </p:cTn>
                              </p:par>
                            </p:childTnLst>
                          </p:cTn>
                        </p:par>
                        <p:par>
                          <p:cTn id="31" fill="hold">
                            <p:stCondLst>
                              <p:cond delay="2000"/>
                            </p:stCondLst>
                            <p:childTnLst>
                              <p:par>
                                <p:cTn id="32" presetID="9" presetClass="exit" presetSubtype="0" fill="hold" nodeType="afterEffect">
                                  <p:stCondLst>
                                    <p:cond delay="0"/>
                                  </p:stCondLst>
                                  <p:childTnLst>
                                    <p:animEffect transition="out" filter="dissolve">
                                      <p:cBhvr>
                                        <p:cTn id="33" dur="500"/>
                                        <p:tgtEl>
                                          <p:spTgt spid="1033"/>
                                        </p:tgtEl>
                                      </p:cBhvr>
                                    </p:animEffect>
                                    <p:set>
                                      <p:cBhvr>
                                        <p:cTn id="34" dur="1" fill="hold">
                                          <p:stCondLst>
                                            <p:cond delay="499"/>
                                          </p:stCondLst>
                                        </p:cTn>
                                        <p:tgtEl>
                                          <p:spTgt spid="103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0.18073 0.12352 C 0.1868 0.13162 0.18385 0.13023 0.17726 0.13324 C 0.18003 0.12236 0.18108 0.12306 0.16146 0.13 C 0.16024 0.13046 0.16111 0.13347 0.16042 0.13486 C 0.15764 0.14156 0.15451 0.14596 0.14948 0.1492 C 0.14462 0.15868 0.15017 0.15035 0.14219 0.15567 C 0.13559 0.16007 0.12969 0.16701 0.12292 0.17164 C 0.11701 0.18366 0.12483 0.16932 0.1158 0.17973 C 0.10608 0.19084 0.12239 0.17858 0.10851 0.18783 C 0.10191 0.20055 0.09566 0.21351 0.08923 0.22623 C 0.08437 0.23594 0.08003 0.24242 0.07726 0.25352 C 0.07639 0.26255 0.075 0.27157 0.07483 0.28082 C 0.07465 0.291 0.07552 0.30118 0.07604 0.31135 C 0.07726 0.33518 0.07795 0.36918 0.09531 0.38353 C 0.10087 0.3944 0.09826 0.39047 0.10243 0.39648 " pathEditMode="relative" ptsTypes="ffffffffffffffA">
                                      <p:cBhvr>
                                        <p:cTn id="38" dur="2000" fill="hold"/>
                                        <p:tgtEl>
                                          <p:spTgt spid="1028"/>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0.21197 0.11705 C 0.23611 0.12445 0.25954 0.13787 0.28437 0.13949 C 0.31892 0.14157 0.35347 0.1418 0.38801 0.14434 C 0.39392 0.14712 0.40017 0.15013 0.40607 0.15244 C 0.40954 0.15383 0.41683 0.15545 0.41683 0.15545 C 0.42378 0.161 0.43229 0.16308 0.43854 0.17002 C 0.44236 0.17442 0.4467 0.17696 0.45051 0.18112 C 0.45503 0.18621 0.45815 0.19153 0.46388 0.19408 C 0.46857 0.20032 0.46909 0.20703 0.47586 0.21004 C 0.47847 0.21536 0.48229 0.21744 0.48437 0.22299 C 0.49079 0.24011 0.49392 0.257 0.49635 0.27596 C 0.49565 0.28429 0.4934 0.31275 0.48923 0.32408 C 0.48854 0.32616 0.48663 0.32709 0.48558 0.32894 C 0.46996 0.35392 0.44965 0.3567 0.42656 0.35947 C 0.37361 0.34999 0.32152 0.33634 0.26874 0.3257 C 0.25416 0.32269 0.2401 0.31344 0.22534 0.30974 C 0.19079 0.3102 0.15624 0.31043 0.1217 0.31136 C 0.11683 0.31159 0.09861 0.31321 0.09149 0.31436 C 0.08576 0.31529 0.07465 0.31922 0.07465 0.31922 C 0.07065 0.32269 0.06701 0.32385 0.06267 0.3257 C 0.0618 0.32732 0.06128 0.3294 0.06024 0.33056 C 0.05885 0.33218 0.0559 0.33148 0.05538 0.3338 C 0.05381 0.3405 0.05954 0.36132 0.06267 0.36896 " pathEditMode="relative" ptsTypes="ffffffffffffffffffffffA">
                                      <p:cBhvr>
                                        <p:cTn id="42" dur="2000" fill="hold"/>
                                        <p:tgtEl>
                                          <p:spTgt spid="29721"/>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0.28803 0.41083 C 0.28421 0.4143 0.28056 0.41684 0.27605 0.41892 C 0.2731 0.42193 0.2691 0.42355 0.2665 0.42702 C 0.25522 0.44206 0.26772 0.43257 0.25678 0.43974 C 0.25522 0.44298 0.254 0.44668 0.25192 0.44946 C 0.25035 0.45154 0.24862 0.45362 0.24723 0.45594 C 0.24306 0.46334 0.2441 0.46588 0.23751 0.47028 C 0.22917 0.48716 0.24254 0.46195 0.23022 0.47837 C 0.22813 0.48115 0.22709 0.48462 0.22553 0.48786 C 0.22397 0.4911 0.22067 0.49757 0.22067 0.49757 C 0.22206 0.51423 0.22431 0.53204 0.23386 0.54407 C 0.23716 0.55702 0.2323 0.54199 0.23872 0.55055 C 0.23959 0.5517 0.23907 0.55425 0.23994 0.5554 C 0.24115 0.55702 0.24324 0.55749 0.2448 0.55864 C 0.24515 0.56026 0.24515 0.56234 0.24601 0.5635 C 0.24688 0.56466 0.24844 0.56442 0.24949 0.56512 C 0.25678 0.56998 0.2632 0.57507 0.27119 0.57784 C 0.27796 0.58386 0.28612 0.58386 0.2941 0.58594 C 0.3073 0.59473 0.32049 0.59681 0.33508 0.59866 C 0.35469 0.5975 0.37449 0.59727 0.3941 0.59542 C 0.40331 0.5945 0.4139 0.58686 0.4231 0.58432 C 0.4323 0.57923 0.44081 0.57345 0.44949 0.56674 C 0.45348 0.55864 0.46824 0.54245 0.47605 0.53944 C 0.4856 0.53181 0.49619 0.52834 0.50626 0.52163 C 0.51772 0.51377 0.52969 0.50659 0.54237 0.50243 C 0.56077 0.50336 0.58195 0.50151 0.60018 0.50891 C 0.60747 0.51168 0.61442 0.51631 0.62067 0.52163 C 0.6231 0.52371 0.62778 0.52811 0.62778 0.52811 C 0.63108 0.53482 0.6349 0.54176 0.63751 0.54893 C 0.63959 0.55471 0.64011 0.56095 0.64237 0.56674 C 0.64445 0.58015 0.64688 0.59311 0.64827 0.60676 C 0.64758 0.61902 0.64706 0.63151 0.64601 0.64377 C 0.64549 0.64978 0.64358 0.66135 0.64358 0.66135 " pathEditMode="relative" ptsTypes="ffffffffffffffffffffffffffffffffA">
                                      <p:cBhvr>
                                        <p:cTn id="46" dur="2000" fill="hold"/>
                                        <p:tgtEl>
                                          <p:spTgt spid="1035"/>
                                        </p:tgtEl>
                                        <p:attrNameLst>
                                          <p:attrName>ppt_x</p:attrName>
                                          <p:attrName>ppt_y</p:attrName>
                                        </p:attrNameLst>
                                      </p:cBhvr>
                                    </p:animMotion>
                                  </p:childTnLst>
                                </p:cTn>
                              </p:par>
                            </p:childTnLst>
                          </p:cTn>
                        </p:par>
                        <p:par>
                          <p:cTn id="47" fill="hold">
                            <p:stCondLst>
                              <p:cond delay="2000"/>
                            </p:stCondLst>
                            <p:childTnLst>
                              <p:par>
                                <p:cTn id="48" presetID="9" presetClass="exit" presetSubtype="0" fill="hold" nodeType="afterEffect">
                                  <p:stCondLst>
                                    <p:cond delay="0"/>
                                  </p:stCondLst>
                                  <p:childTnLst>
                                    <p:animEffect transition="out" filter="dissolve">
                                      <p:cBhvr>
                                        <p:cTn id="49" dur="500"/>
                                        <p:tgtEl>
                                          <p:spTgt spid="1035"/>
                                        </p:tgtEl>
                                      </p:cBhvr>
                                    </p:animEffect>
                                    <p:set>
                                      <p:cBhvr>
                                        <p:cTn id="50" dur="1" fill="hold">
                                          <p:stCondLst>
                                            <p:cond delay="499"/>
                                          </p:stCondLst>
                                        </p:cTn>
                                        <p:tgtEl>
                                          <p:spTgt spid="103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0.05903 0.09484 C 0.06302 0.09646 0.06736 0.09716 0.07118 0.0997 C 0.07222 0.10039 0.07587 0.11034 0.07604 0.11104 C 0.07986 0.1226 0.08159 0.13532 0.08316 0.14782 C 0.08229 0.16193 0.08507 0.20171 0.06875 0.20726 C 0.06215 0.21605 0.05243 0.22091 0.0434 0.22323 C -0.06841 0.21744 -0.17952 0.21976 -0.2915 0.22161 C -0.30816 0.22276 -0.32483 0.22276 -0.34097 0.22808 C -0.34514 0.23202 -0.34497 0.23549 -0.34931 0.23942 C -0.35157 0.2452 -0.35295 0.25145 -0.35538 0.257 C -0.35677 0.26047 -0.35868 0.26348 -0.36025 0.26671 C -0.36094 0.26833 -0.3625 0.27157 -0.3625 0.2718 C -0.36146 0.288 -0.3658 0.31575 -0.35417 0.32616 C -0.35174 0.33542 -0.35486 0.32663 -0.34931 0.33403 C -0.34827 0.33542 -0.34792 0.3375 -0.34688 0.33889 C -0.34584 0.34027 -0.34323 0.34212 -0.34323 0.34236 " pathEditMode="relative" rAng="0" ptsTypes="fffffffffffffffA">
                                      <p:cBhvr>
                                        <p:cTn id="54" dur="2000" fill="hold"/>
                                        <p:tgtEl>
                                          <p:spTgt spid="20"/>
                                        </p:tgtEl>
                                        <p:attrNameLst>
                                          <p:attrName>ppt_x</p:attrName>
                                          <p:attrName>ppt_y</p:attrName>
                                        </p:attrNameLst>
                                      </p:cBhvr>
                                      <p:rCtr x="-199" y="124"/>
                                    </p:animMotion>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0.33143 0.3981 C 0.35035 0.41823 0.36476 0.43928 0.38924 0.43997 C 0.41945 0.4409 0.44948 0.4409 0.47969 0.44136 C 0.49844 0.44367 0.51788 0.44622 0.53629 0.45108 C 0.54254 0.4527 0.54705 0.45709 0.55313 0.45917 C 0.55677 0.46403 0.56059 0.46704 0.56511 0.47028 C 0.56823 0.47259 0.57223 0.47328 0.57483 0.47675 C 0.57969 0.48323 0.57691 0.48069 0.58334 0.48485 C 0.58525 0.48763 0.58716 0.4904 0.58924 0.49295 C 0.59028 0.4941 0.59202 0.49457 0.59288 0.49595 C 0.59775 0.50336 0.60191 0.51585 0.60382 0.52487 C 0.60521 0.53111 0.60782 0.53551 0.60973 0.54106 C 0.61077 0.54407 0.61216 0.55055 0.61216 0.55055 C 0.61129 0.55864 0.61077 0.56674 0.60973 0.5746 C 0.60538 0.60629 0.59341 0.61439 0.57604 0.63081 C 0.5691 0.64469 0.5783 0.62827 0.56997 0.63729 C 0.56875 0.63845 0.56841 0.64076 0.56754 0.64215 C 0.56302 0.64955 0.56372 0.64793 0.55799 0.65186 C 0.55608 0.6595 0.55243 0.65765 0.54705 0.66135 C 0.54341 0.66389 0.54028 0.66759 0.53629 0.66944 C 0.52066 0.67638 0.50434 0.67754 0.48802 0.67916 C 0.41476 0.66597 0.34462 0.63128 0.27118 0.61971 C 0.26702 0.61832 0.25452 0.61393 0.2507 0.61323 C 0.23959 0.61115 0.21702 0.60838 0.21702 0.60838 C 0.19184 0.59727 0.15261 0.59218 0.12657 0.58918 C 0.10608 0.58964 0.08559 0.58964 0.06511 0.59079 C 0.04497 0.59195 0.02587 0.60236 0.00608 0.60676 C -0.00087 0.60999 -0.00885 0.61069 -0.01562 0.61485 C -0.01892 0.61693 -0.02517 0.62133 -0.02517 0.62133 C -0.03107 0.6329 -0.02743 0.62919 -0.03489 0.63405 C -0.04045 0.64585 -0.03958 0.66112 -0.03246 0.67106 C -0.02882 0.68564 -0.03472 0.66459 -0.0276 0.68078 C -0.02552 0.68541 -0.02587 0.68934 -0.02274 0.6935 " pathEditMode="relative" ptsTypes="ffffffffffffffffffffffffffffffffA">
                                      <p:cBhvr>
                                        <p:cTn id="58" dur="2000" fill="hold"/>
                                        <p:tgtEl>
                                          <p:spTgt spid="1036"/>
                                        </p:tgtEl>
                                        <p:attrNameLst>
                                          <p:attrName>ppt_x</p:attrName>
                                          <p:attrName>ppt_y</p:attrName>
                                        </p:attrNameLst>
                                      </p:cBhvr>
                                    </p:animMotion>
                                  </p:childTnLst>
                                </p:cTn>
                              </p:par>
                            </p:childTnLst>
                          </p:cTn>
                        </p:par>
                      </p:childTnLst>
                    </p:cTn>
                  </p:par>
                  <p:par>
                    <p:cTn id="59" fill="hold">
                      <p:stCondLst>
                        <p:cond delay="indefinite"/>
                      </p:stCondLst>
                      <p:childTnLst>
                        <p:par>
                          <p:cTn id="60" fill="hold">
                            <p:stCondLst>
                              <p:cond delay="0"/>
                            </p:stCondLst>
                            <p:childTnLst>
                              <p:par>
                                <p:cTn id="61" presetID="0" presetClass="path" presetSubtype="0" accel="50000" decel="50000" fill="hold" nodeType="clickEffect">
                                  <p:stCondLst>
                                    <p:cond delay="0"/>
                                  </p:stCondLst>
                                  <p:childTnLst>
                                    <p:animMotion origin="layout" path="M 0.23143 0.45593 C 0.23473 0.46264 0.23803 0.47236 0.23994 0.47999 C 0.23959 0.48184 0.2382 0.4948 0.23508 0.49757 C 0.23265 0.49965 0.22917 0.49896 0.22657 0.50081 C 0.20921 0.51238 0.18976 0.52001 0.16997 0.52163 C 0.16042 0.52232 0.1507 0.52302 0.14115 0.52325 C 0.11216 0.52417 0.08334 0.5244 0.05435 0.52487 C 0.04029 0.52533 0.02622 0.52556 0.01216 0.52649 C -0.00034 0.52718 -0.02517 0.52972 -0.02517 0.52972 C -0.03072 0.53088 -0.0368 0.53019 -0.04201 0.53296 C -0.04409 0.53412 -0.046 0.53551 -0.04808 0.5362 C -0.05728 0.53921 -0.06683 0.54013 -0.07586 0.54407 C -0.08402 0.5517 -0.09531 0.54962 -0.10468 0.55378 C -0.1059 0.55424 -0.10711 0.55471 -0.10833 0.5554 C -0.10971 0.55633 -0.11058 0.55795 -0.11197 0.55864 C -0.11718 0.56142 -0.12343 0.5628 -0.12881 0.56512 C -0.1302 0.56581 -0.13107 0.56766 -0.13246 0.56836 C -0.14357 0.57506 -0.14201 0.57414 -0.15173 0.57622 C -0.15381 0.5783 -0.15555 0.58108 -0.15781 0.5827 C -0.16006 0.58432 -0.16492 0.58594 -0.16492 0.58594 C -0.17187 0.59334 -0.17864 0.59426 -0.18541 0.60028 C -0.19669 0.61022 -0.20989 0.62087 -0.21787 0.63567 C -0.22065 0.64654 -0.22777 0.65186 -0.23367 0.65973 C -0.23801 0.66551 -0.24131 0.67338 -0.24565 0.67893 C -0.2559 0.69234 -0.27117 0.70738 -0.28419 0.71594 C -0.28576 0.71918 -0.2894 0.72172 -0.28906 0.72565 C -0.28801 0.73745 -0.28749 0.75457 -0.27812 0.76081 " pathEditMode="relative" ptsTypes="ffffffffffffffffffffffffffA">
                                      <p:cBhvr>
                                        <p:cTn id="62" dur="2000" fill="hold"/>
                                        <p:tgtEl>
                                          <p:spTgt spid="1034"/>
                                        </p:tgtEl>
                                        <p:attrNameLst>
                                          <p:attrName>ppt_x</p:attrName>
                                          <p:attrName>ppt_y</p:attrName>
                                        </p:attrNameLst>
                                      </p:cBhvr>
                                    </p:animMotion>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nodeType="clickEffect">
                                  <p:stCondLst>
                                    <p:cond delay="0"/>
                                  </p:stCondLst>
                                  <p:childTnLst>
                                    <p:animMotion origin="layout" path="M 0.14462 0.10941 C 0.13195 0.11358 0.12101 0.12306 0.10833 0.127 C 0.08004 0.13579 0.05191 0.13833 0.02292 0.13995 C -0.02917 0.13879 -0.08073 0.13926 -0.13264 0.13671 C -0.1467 0.13602 -0.17483 0.13023 -0.17483 0.13023 C -0.22639 0.13139 -0.2776 0.1344 -0.32899 0.13671 C -0.35121 0.13949 -0.37378 0.14434 -0.39514 0.15267 C -0.40503 0.1566 -0.41458 0.16054 -0.42413 0.16563 C -0.42656 0.16701 -0.43142 0.16886 -0.43142 0.16886 C -0.4368 0.17372 -0.44132 0.17812 -0.44705 0.18159 C -0.45399 0.19547 -0.44444 0.17604 -0.45191 0.19292 C -0.4533 0.19616 -0.4566 0.20264 -0.4566 0.20264 C -0.46042 0.22415 -0.46545 0.2452 -0.46875 0.26671 C -0.46736 0.28036 -0.46441 0.29331 -0.46267 0.30696 C -0.46128 0.31807 -0.46024 0.32963 -0.45538 0.33912 C -0.45364 0.34976 -0.45173 0.35878 -0.44705 0.3678 C -0.44253 0.39209 -0.42621 0.41268 -0.40851 0.41915 C -0.40208 0.42771 -0.40729 0.42239 -0.39514 0.42725 C -0.38698 0.43049 -0.37951 0.43465 -0.37118 0.43697 C -0.3592 0.44506 -0.33785 0.44414 -0.32535 0.44645 C -0.29531 0.45223 -0.2651 0.45408 -0.23489 0.45616 C -0.21979 0.45385 -0.20677 0.45154 -0.19288 0.44344 C -0.18628 0.43974 -0.18212 0.43211 -0.17587 0.42725 C -0.16753 0.42077 -0.15851 0.41684 -0.14948 0.41291 C -0.14184 0.40273 -0.12917 0.4018 -0.12048 0.39348 C -0.1151 0.38839 -0.10868 0.38353 -0.10243 0.38075 C -0.10226 0.37913 -0.10226 0.37705 -0.10121 0.3759 C -0.10035 0.37474 -0.09896 0.37497 -0.09757 0.37428 C -0.09271 0.37081 -0.08819 0.36526 -0.08316 0.36155 C -0.06996 0.35161 -0.09219 0.36757 -0.07483 0.35184 C -0.07048 0.34791 -0.06371 0.34513 -0.05903 0.34212 C -0.05226 0.33773 -0.05712 0.33773 -0.04705 0.33102 C -0.03733 0.32454 -0.02726 0.31575 -0.01684 0.31182 C -0.00868 0.30442 -0.0125 0.3065 -0.00608 0.30372 C -0.00364 0.2984 0.00729 0.28799 0.01198 0.28591 C 0.01754 0.28059 0.02188 0.27435 0.02761 0.26995 C 0.03021 0.2681 0.03247 0.26579 0.0349 0.26347 C 0.03646 0.26209 0.03976 0.25885 0.03976 0.25885 C 0.04254 0.2533 0.04445 0.2496 0.04931 0.24751 C 0.0625 0.22993 0.08177 0.22022 0.09879 0.2105 C 0.10365 0.20773 0.10816 0.20495 0.1132 0.20264 C 0.11684 0.20102 0.12413 0.19778 0.12413 0.19778 C 0.1375 0.19894 0.14757 0.20079 0.16024 0.20264 C 0.17118 0.20634 0.16702 0.20356 0.17344 0.20888 C 0.17465 0.21374 0.17587 0.2186 0.17708 0.22346 C 0.17795 0.22669 0.17952 0.23294 0.17952 0.23294 C 0.17865 0.2415 0.17847 0.25029 0.17708 0.25885 C 0.17674 0.2607 0.17535 0.26186 0.17465 0.26347 C 0.17222 0.26995 0.17014 0.27643 0.16736 0.28291 C 0.16424 0.29054 0.16285 0.29609 0.15903 0.30372 C 0.15816 0.30534 0.1566 0.30858 0.1566 0.30858 C 0.15417 0.32385 0.15764 0.3102 0.15052 0.3213 C 0.14844 0.32454 0.1474 0.32894 0.14566 0.33264 C 0.14427 0.33865 0.14149 0.34397 0.14097 0.35022 C 0.14063 0.35369 0.14479 0.3715 0.14566 0.37428 " pathEditMode="relative" ptsTypes="ffffffffffffffffffffffffffffffffffffffffffffffffffffffA">
                                      <p:cBhvr>
                                        <p:cTn id="66" dur="2000" fill="hold"/>
                                        <p:tgtEl>
                                          <p:spTgt spid="2972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67" fill="hold" display="0">
                  <p:stCondLst>
                    <p:cond delay="indefinite"/>
                  </p:stCondLst>
                  <p:endCondLst>
                    <p:cond evt="onNext" delay="0">
                      <p:tgtEl>
                        <p:sldTgt/>
                      </p:tgtEl>
                    </p:cond>
                    <p:cond evt="onPrev" delay="0">
                      <p:tgtEl>
                        <p:sldTgt/>
                      </p:tgtEl>
                    </p:cond>
                    <p:cond evt="onStopAudio" delay="0">
                      <p:tgtEl>
                        <p:sldTgt/>
                      </p:tgtEl>
                    </p:cond>
                  </p:endCondLst>
                </p:cTn>
                <p:tgtEl>
                  <p:spTgt spid="2973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142844" y="357166"/>
          <a:ext cx="8715436"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descr="3d90241052cc69eb6c7852d8e3e38297.gif"/>
          <p:cNvPicPr>
            <a:picLocks noChangeAspect="1"/>
          </p:cNvPicPr>
          <p:nvPr/>
        </p:nvPicPr>
        <p:blipFill>
          <a:blip r:embed="rId6"/>
          <a:stretch>
            <a:fillRect/>
          </a:stretch>
        </p:blipFill>
        <p:spPr>
          <a:xfrm>
            <a:off x="4071934" y="5357826"/>
            <a:ext cx="714379" cy="1238257"/>
          </a:xfrm>
          <a:prstGeom prst="rect">
            <a:avLst/>
          </a:prstGeom>
        </p:spPr>
      </p:pic>
      <p:pic>
        <p:nvPicPr>
          <p:cNvPr id="7" name="Рисунок 6" descr="1.gif"/>
          <p:cNvPicPr>
            <a:picLocks noChangeAspect="1"/>
          </p:cNvPicPr>
          <p:nvPr/>
        </p:nvPicPr>
        <p:blipFill>
          <a:blip r:embed="rId7"/>
          <a:stretch>
            <a:fillRect/>
          </a:stretch>
        </p:blipFill>
        <p:spPr>
          <a:xfrm>
            <a:off x="5072066" y="1785926"/>
            <a:ext cx="595314" cy="714376"/>
          </a:xfrm>
          <a:prstGeom prst="rect">
            <a:avLst/>
          </a:prstGeom>
        </p:spPr>
      </p:pic>
      <p:pic>
        <p:nvPicPr>
          <p:cNvPr id="8" name="Рисунок 7" descr="preview_HEMOCHROM_for-Pat_heart.JPG"/>
          <p:cNvPicPr>
            <a:picLocks noChangeAspect="1"/>
          </p:cNvPicPr>
          <p:nvPr/>
        </p:nvPicPr>
        <p:blipFill>
          <a:blip r:embed="rId8"/>
          <a:stretch>
            <a:fillRect/>
          </a:stretch>
        </p:blipFill>
        <p:spPr>
          <a:xfrm>
            <a:off x="4929190" y="2643182"/>
            <a:ext cx="759979" cy="714380"/>
          </a:xfrm>
          <a:prstGeom prst="rect">
            <a:avLst/>
          </a:prstGeom>
        </p:spPr>
      </p:pic>
      <p:pic>
        <p:nvPicPr>
          <p:cNvPr id="1067" name="Picture 43"/>
          <p:cNvPicPr>
            <a:picLocks noChangeAspect="1" noChangeArrowheads="1"/>
          </p:cNvPicPr>
          <p:nvPr/>
        </p:nvPicPr>
        <p:blipFill>
          <a:blip r:embed="rId9" cstate="print"/>
          <a:srcRect/>
          <a:stretch>
            <a:fillRect/>
          </a:stretch>
        </p:blipFill>
        <p:spPr bwMode="auto">
          <a:xfrm>
            <a:off x="4714876" y="3786190"/>
            <a:ext cx="900106" cy="799313"/>
          </a:xfrm>
          <a:prstGeom prst="rect">
            <a:avLst/>
          </a:prstGeom>
          <a:noFill/>
          <a:ln w="9525">
            <a:noFill/>
            <a:miter lim="800000"/>
            <a:headEnd/>
            <a:tailEnd/>
          </a:ln>
          <a:effectLst/>
        </p:spPr>
      </p:pic>
      <p:pic>
        <p:nvPicPr>
          <p:cNvPr id="1068" name="Picture 44"/>
          <p:cNvPicPr>
            <a:picLocks noChangeAspect="1" noChangeArrowheads="1"/>
          </p:cNvPicPr>
          <p:nvPr/>
        </p:nvPicPr>
        <p:blipFill>
          <a:blip r:embed="rId10"/>
          <a:srcRect/>
          <a:stretch>
            <a:fillRect/>
          </a:stretch>
        </p:blipFill>
        <p:spPr bwMode="auto">
          <a:xfrm>
            <a:off x="5000628" y="4786322"/>
            <a:ext cx="742906" cy="643019"/>
          </a:xfrm>
          <a:prstGeom prst="rect">
            <a:avLst/>
          </a:prstGeom>
          <a:noFill/>
          <a:ln w="9525">
            <a:noFill/>
            <a:miter lim="800000"/>
            <a:headEnd/>
            <a:tailEnd/>
          </a:ln>
          <a:effectLst/>
        </p:spPr>
      </p:pic>
      <p:pic>
        <p:nvPicPr>
          <p:cNvPr id="1069" name="Picture 45"/>
          <p:cNvPicPr>
            <a:picLocks noChangeAspect="1" noChangeArrowheads="1"/>
          </p:cNvPicPr>
          <p:nvPr/>
        </p:nvPicPr>
        <p:blipFill>
          <a:blip r:embed="rId11"/>
          <a:srcRect/>
          <a:stretch>
            <a:fillRect/>
          </a:stretch>
        </p:blipFill>
        <p:spPr bwMode="auto">
          <a:xfrm>
            <a:off x="8286776" y="1928802"/>
            <a:ext cx="695325" cy="857250"/>
          </a:xfrm>
          <a:prstGeom prst="rect">
            <a:avLst/>
          </a:prstGeom>
          <a:noFill/>
          <a:ln w="9525">
            <a:noFill/>
            <a:miter lim="800000"/>
            <a:headEnd/>
            <a:tailEnd/>
          </a:ln>
          <a:effectLst/>
        </p:spPr>
      </p:pic>
      <p:pic>
        <p:nvPicPr>
          <p:cNvPr id="1070" name="Picture 46"/>
          <p:cNvPicPr>
            <a:picLocks noChangeAspect="1" noChangeArrowheads="1"/>
          </p:cNvPicPr>
          <p:nvPr/>
        </p:nvPicPr>
        <p:blipFill>
          <a:blip r:embed="rId12"/>
          <a:srcRect/>
          <a:stretch>
            <a:fillRect/>
          </a:stretch>
        </p:blipFill>
        <p:spPr bwMode="auto">
          <a:xfrm>
            <a:off x="8286776" y="3000372"/>
            <a:ext cx="642910" cy="807935"/>
          </a:xfrm>
          <a:prstGeom prst="rect">
            <a:avLst/>
          </a:prstGeom>
          <a:noFill/>
          <a:ln w="9525">
            <a:noFill/>
            <a:miter lim="800000"/>
            <a:headEnd/>
            <a:tailEnd/>
          </a:ln>
          <a:effectLst/>
        </p:spPr>
      </p:pic>
      <p:pic>
        <p:nvPicPr>
          <p:cNvPr id="1071" name="Picture 47"/>
          <p:cNvPicPr>
            <a:picLocks noChangeAspect="1" noChangeArrowheads="1"/>
          </p:cNvPicPr>
          <p:nvPr/>
        </p:nvPicPr>
        <p:blipFill>
          <a:blip r:embed="rId13" cstate="print"/>
          <a:srcRect/>
          <a:stretch>
            <a:fillRect/>
          </a:stretch>
        </p:blipFill>
        <p:spPr bwMode="auto">
          <a:xfrm>
            <a:off x="8143900" y="4071942"/>
            <a:ext cx="835736" cy="609596"/>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WordArt 5" descr="melnica"/>
          <p:cNvSpPr>
            <a:spLocks noChangeArrowheads="1" noChangeShapeType="1" noTextEdit="1"/>
          </p:cNvSpPr>
          <p:nvPr/>
        </p:nvSpPr>
        <p:spPr bwMode="auto">
          <a:xfrm>
            <a:off x="1042988" y="836613"/>
            <a:ext cx="7129462" cy="1800225"/>
          </a:xfrm>
          <a:prstGeom prst="rect">
            <a:avLst/>
          </a:prstGeom>
        </p:spPr>
        <p:txBody>
          <a:bodyPr wrap="none" fromWordArt="1">
            <a:prstTxWarp prst="textPlain">
              <a:avLst>
                <a:gd name="adj" fmla="val 50000"/>
              </a:avLst>
            </a:prstTxWarp>
            <a:scene3d>
              <a:camera prst="orthographicFront"/>
              <a:lightRig rig="threePt" dir="t"/>
            </a:scene3d>
            <a:sp3d extrusionH="57150">
              <a:bevelT w="82550" h="38100" prst="coolSlant"/>
            </a:sp3d>
          </a:bodyPr>
          <a:lstStyle/>
          <a:p>
            <a:pPr algn="ctr"/>
            <a:r>
              <a:rPr lang="ru-RU" sz="3600" b="1" kern="10" dirty="0">
                <a:ln w="9525">
                  <a:solidFill>
                    <a:srgbClr val="3399FF"/>
                  </a:solidFill>
                  <a:round/>
                  <a:headEnd/>
                  <a:tailEnd/>
                </a:ln>
                <a:blipFill dpi="0" rotWithShape="1">
                  <a:blip r:embed="rId2"/>
                  <a:srcRect/>
                  <a:stretch>
                    <a:fillRect/>
                  </a:stretch>
                </a:blipFill>
                <a:effectLst>
                  <a:glow rad="63500">
                    <a:schemeClr val="accent1">
                      <a:satMod val="175000"/>
                      <a:alpha val="40000"/>
                    </a:schemeClr>
                  </a:glow>
                  <a:outerShdw dist="35921" dir="2700000" algn="ctr" rotWithShape="0">
                    <a:srgbClr val="C0C0C0">
                      <a:alpha val="80000"/>
                    </a:srgbClr>
                  </a:outerShdw>
                </a:effectLst>
                <a:latin typeface="Times New Roman"/>
                <a:cs typeface="Times New Roman"/>
              </a:rPr>
              <a:t>Будьте </a:t>
            </a:r>
          </a:p>
          <a:p>
            <a:pPr algn="ctr"/>
            <a:r>
              <a:rPr lang="ru-RU" sz="3600" b="1" kern="10" dirty="0">
                <a:ln w="9525">
                  <a:solidFill>
                    <a:srgbClr val="3399FF"/>
                  </a:solidFill>
                  <a:round/>
                  <a:headEnd/>
                  <a:tailEnd/>
                </a:ln>
                <a:blipFill dpi="0" rotWithShape="1">
                  <a:blip r:embed="rId2"/>
                  <a:srcRect/>
                  <a:stretch>
                    <a:fillRect/>
                  </a:stretch>
                </a:blipFill>
                <a:effectLst>
                  <a:glow rad="63500">
                    <a:schemeClr val="accent1">
                      <a:satMod val="175000"/>
                      <a:alpha val="40000"/>
                    </a:schemeClr>
                  </a:glow>
                  <a:outerShdw dist="35921" dir="2700000" algn="ctr" rotWithShape="0">
                    <a:srgbClr val="C0C0C0">
                      <a:alpha val="80000"/>
                    </a:srgbClr>
                  </a:outerShdw>
                </a:effectLst>
                <a:latin typeface="Times New Roman"/>
                <a:cs typeface="Times New Roman"/>
              </a:rPr>
              <a:t>здоровы!</a:t>
            </a:r>
          </a:p>
        </p:txBody>
      </p:sp>
      <p:pic>
        <p:nvPicPr>
          <p:cNvPr id="8" name="Рисунок 7" descr="b1f8e504b4bb04fbb89cd2dc5f3f9f05.gif"/>
          <p:cNvPicPr>
            <a:picLocks noChangeAspect="1"/>
          </p:cNvPicPr>
          <p:nvPr/>
        </p:nvPicPr>
        <p:blipFill>
          <a:blip r:embed="rId3"/>
          <a:stretch>
            <a:fillRect/>
          </a:stretch>
        </p:blipFill>
        <p:spPr>
          <a:xfrm>
            <a:off x="7358082" y="3929066"/>
            <a:ext cx="1243016" cy="1705163"/>
          </a:xfrm>
          <a:prstGeom prst="rect">
            <a:avLst/>
          </a:prstGeom>
        </p:spPr>
      </p:pic>
      <p:pic>
        <p:nvPicPr>
          <p:cNvPr id="9" name="Рисунок 8" descr="518d4dbe409109763027298720422ef7.gif"/>
          <p:cNvPicPr>
            <a:picLocks noChangeAspect="1"/>
          </p:cNvPicPr>
          <p:nvPr/>
        </p:nvPicPr>
        <p:blipFill>
          <a:blip r:embed="rId4"/>
          <a:stretch>
            <a:fillRect/>
          </a:stretch>
        </p:blipFill>
        <p:spPr>
          <a:xfrm>
            <a:off x="857224" y="3714752"/>
            <a:ext cx="1260879" cy="1807399"/>
          </a:xfrm>
          <a:prstGeom prst="rect">
            <a:avLst/>
          </a:prstGeom>
        </p:spPr>
      </p:pic>
      <p:pic>
        <p:nvPicPr>
          <p:cNvPr id="10" name="Рисунок 9" descr="709a8cd79b39af9c622acefcbd8951e9.gif"/>
          <p:cNvPicPr>
            <a:picLocks noChangeAspect="1"/>
          </p:cNvPicPr>
          <p:nvPr/>
        </p:nvPicPr>
        <p:blipFill>
          <a:blip r:embed="rId5"/>
          <a:stretch>
            <a:fillRect/>
          </a:stretch>
        </p:blipFill>
        <p:spPr>
          <a:xfrm>
            <a:off x="2857488" y="3643314"/>
            <a:ext cx="1095378" cy="1956032"/>
          </a:xfrm>
          <a:prstGeom prst="rect">
            <a:avLst/>
          </a:prstGeom>
        </p:spPr>
      </p:pic>
      <p:pic>
        <p:nvPicPr>
          <p:cNvPr id="12" name="Рисунок 11" descr="60dd25b1eaeebb6fd7220315185d6d11.gif"/>
          <p:cNvPicPr>
            <a:picLocks noChangeAspect="1"/>
          </p:cNvPicPr>
          <p:nvPr/>
        </p:nvPicPr>
        <p:blipFill>
          <a:blip r:embed="rId6"/>
          <a:stretch>
            <a:fillRect/>
          </a:stretch>
        </p:blipFill>
        <p:spPr>
          <a:xfrm>
            <a:off x="5000628" y="3929066"/>
            <a:ext cx="1391284" cy="1571636"/>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blipFill>
                  <a:blip r:embed="rId2"/>
                  <a:tile tx="0" ty="0" sx="100000" sy="100000" flip="none" algn="tl"/>
                </a:blipFill>
              </a:rPr>
              <a:t>Внешнее строение</a:t>
            </a:r>
            <a:endParaRPr lang="ru-RU" dirty="0">
              <a:blipFill>
                <a:blip r:embed="rId2"/>
                <a:tile tx="0" ty="0" sx="100000" sy="100000" flip="none" algn="tl"/>
              </a:blipFill>
            </a:endParaRPr>
          </a:p>
        </p:txBody>
      </p:sp>
      <p:pic>
        <p:nvPicPr>
          <p:cNvPr id="2050" name="Picture 2"/>
          <p:cNvPicPr>
            <a:picLocks noGrp="1" noChangeAspect="1" noChangeArrowheads="1"/>
          </p:cNvPicPr>
          <p:nvPr>
            <p:ph idx="1"/>
          </p:nvPr>
        </p:nvPicPr>
        <p:blipFill>
          <a:blip r:embed="rId3"/>
          <a:srcRect/>
          <a:stretch>
            <a:fillRect/>
          </a:stretch>
        </p:blipFill>
        <p:spPr bwMode="auto">
          <a:xfrm>
            <a:off x="2571736" y="1643050"/>
            <a:ext cx="4070090" cy="4143404"/>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8229600" cy="928670"/>
          </a:xfrm>
        </p:spPr>
        <p:txBody>
          <a:bodyPr>
            <a:noAutofit/>
          </a:bodyPr>
          <a:lstStyle/>
          <a:p>
            <a:r>
              <a:rPr lang="ru-RU" sz="3600" kern="10" dirty="0" smtClean="0">
                <a:ln w="12700">
                  <a:solidFill>
                    <a:schemeClr val="tx2">
                      <a:satMod val="155000"/>
                    </a:schemeClr>
                  </a:solidFill>
                  <a:prstDash val="solid"/>
                </a:ln>
                <a:blipFill>
                  <a:blip r:embed="rId2"/>
                  <a:tile tx="0" ty="0" sx="100000" sy="100000" flip="none" algn="tl"/>
                </a:blipFill>
                <a:effectLst>
                  <a:outerShdw blurRad="41275" dist="20320" dir="1800000" algn="tl" rotWithShape="0">
                    <a:srgbClr val="000000">
                      <a:alpha val="40000"/>
                    </a:srgbClr>
                  </a:outerShdw>
                </a:effectLst>
                <a:latin typeface="Times New Roman"/>
                <a:cs typeface="Times New Roman"/>
              </a:rPr>
              <a:t>Кто управляет твоим телом?</a:t>
            </a:r>
            <a:br>
              <a:rPr lang="ru-RU" sz="3600" kern="10" dirty="0" smtClean="0">
                <a:ln w="12700">
                  <a:solidFill>
                    <a:schemeClr val="tx2">
                      <a:satMod val="155000"/>
                    </a:schemeClr>
                  </a:solidFill>
                  <a:prstDash val="solid"/>
                </a:ln>
                <a:blipFill>
                  <a:blip r:embed="rId2"/>
                  <a:tile tx="0" ty="0" sx="100000" sy="100000" flip="none" algn="tl"/>
                </a:blipFill>
                <a:effectLst>
                  <a:outerShdw blurRad="41275" dist="20320" dir="1800000" algn="tl" rotWithShape="0">
                    <a:srgbClr val="000000">
                      <a:alpha val="40000"/>
                    </a:srgbClr>
                  </a:outerShdw>
                </a:effectLst>
                <a:latin typeface="Times New Roman"/>
                <a:cs typeface="Times New Roman"/>
              </a:rPr>
            </a:br>
            <a:endParaRPr lang="ru-RU" sz="3600" dirty="0">
              <a:ln w="12700">
                <a:solidFill>
                  <a:schemeClr val="tx2">
                    <a:satMod val="155000"/>
                  </a:schemeClr>
                </a:solidFill>
                <a:prstDash val="solid"/>
              </a:ln>
              <a:blipFill>
                <a:blip r:embed="rId2"/>
                <a:tile tx="0" ty="0" sx="100000" sy="100000" flip="none" algn="tl"/>
              </a:blip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357158" y="1714488"/>
            <a:ext cx="8229600" cy="3643338"/>
          </a:xfrm>
        </p:spPr>
        <p:txBody>
          <a:bodyPr>
            <a:normAutofit/>
          </a:bodyPr>
          <a:lstStyle/>
          <a:p>
            <a:pPr algn="ctr">
              <a:spcBef>
                <a:spcPct val="50000"/>
              </a:spcBef>
              <a:buNone/>
            </a:pPr>
            <a:r>
              <a:rPr lang="ru-RU" sz="2400" dirty="0" smtClean="0">
                <a:solidFill>
                  <a:srgbClr val="CCFFFF"/>
                </a:solidFill>
              </a:rPr>
              <a:t> </a:t>
            </a:r>
            <a:r>
              <a:rPr lang="ru-RU" sz="2400" b="1" dirty="0" smtClean="0">
                <a:solidFill>
                  <a:srgbClr val="CCFFFF"/>
                </a:solidFill>
              </a:rPr>
              <a:t>Конечно, ты сам! </a:t>
            </a:r>
          </a:p>
          <a:p>
            <a:pPr algn="ctr">
              <a:spcBef>
                <a:spcPct val="50000"/>
              </a:spcBef>
              <a:buNone/>
            </a:pPr>
            <a:r>
              <a:rPr lang="ru-RU" sz="2400" dirty="0" smtClean="0">
                <a:solidFill>
                  <a:srgbClr val="CCFFFF"/>
                </a:solidFill>
              </a:rPr>
              <a:t>Однако, не всё ты контролируешь самостоятельно.</a:t>
            </a:r>
          </a:p>
          <a:p>
            <a:pPr algn="ctr">
              <a:spcBef>
                <a:spcPct val="50000"/>
              </a:spcBef>
              <a:buNone/>
            </a:pPr>
            <a:r>
              <a:rPr lang="ru-RU" sz="2400" dirty="0" smtClean="0">
                <a:solidFill>
                  <a:srgbClr val="CCFFFF"/>
                </a:solidFill>
              </a:rPr>
              <a:t> </a:t>
            </a:r>
            <a:r>
              <a:rPr lang="ru-RU" sz="2400" u="sng" dirty="0" smtClean="0">
                <a:solidFill>
                  <a:srgbClr val="FF0000"/>
                </a:solidFill>
                <a:hlinkClick r:id="rId3"/>
              </a:rPr>
              <a:t>Сердцу</a:t>
            </a:r>
            <a:r>
              <a:rPr lang="ru-RU" sz="2400" u="sng" dirty="0" smtClean="0">
                <a:solidFill>
                  <a:srgbClr val="CCFFFF"/>
                </a:solidFill>
              </a:rPr>
              <a:t> </a:t>
            </a:r>
            <a:r>
              <a:rPr lang="ru-RU" sz="2400" dirty="0" smtClean="0">
                <a:solidFill>
                  <a:srgbClr val="CCFFFF"/>
                </a:solidFill>
              </a:rPr>
              <a:t>нельзя приказать биться быстрее.</a:t>
            </a:r>
          </a:p>
          <a:p>
            <a:pPr algn="ctr">
              <a:spcBef>
                <a:spcPct val="50000"/>
              </a:spcBef>
              <a:buNone/>
            </a:pPr>
            <a:r>
              <a:rPr lang="ru-RU" sz="2400" dirty="0" smtClean="0">
                <a:solidFill>
                  <a:srgbClr val="993300"/>
                </a:solidFill>
              </a:rPr>
              <a:t> </a:t>
            </a:r>
            <a:r>
              <a:rPr lang="ru-RU" sz="2400" dirty="0" smtClean="0">
                <a:solidFill>
                  <a:srgbClr val="CCFFFF"/>
                </a:solidFill>
              </a:rPr>
              <a:t>Невозможно заставить </a:t>
            </a:r>
            <a:r>
              <a:rPr lang="ru-RU" sz="2400" dirty="0" smtClean="0">
                <a:solidFill>
                  <a:srgbClr val="CCFFFF"/>
                </a:solidFill>
                <a:hlinkClick r:id="rId4"/>
              </a:rPr>
              <a:t>желудок</a:t>
            </a:r>
            <a:r>
              <a:rPr lang="ru-RU" sz="2400" dirty="0" smtClean="0">
                <a:solidFill>
                  <a:srgbClr val="CCFFFF"/>
                </a:solidFill>
              </a:rPr>
              <a:t> прекратить переваривать пищу. </a:t>
            </a:r>
          </a:p>
          <a:p>
            <a:pPr algn="ctr">
              <a:spcBef>
                <a:spcPct val="50000"/>
              </a:spcBef>
              <a:buNone/>
            </a:pPr>
            <a:r>
              <a:rPr lang="ru-RU" sz="2400" dirty="0" smtClean="0">
                <a:solidFill>
                  <a:srgbClr val="CCFFFF"/>
                </a:solidFill>
              </a:rPr>
              <a:t>Ты обычно не замечаешь, как дышишь или моргаешь.</a:t>
            </a:r>
          </a:p>
          <a:p>
            <a:endParaRPr lang="ru-RU" sz="2400" dirty="0"/>
          </a:p>
        </p:txBody>
      </p:sp>
    </p:spTree>
  </p:cSld>
  <p:clrMapOvr>
    <a:masterClrMapping/>
  </p:clrMapOvr>
  <p:transition>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8786874" cy="939784"/>
          </a:xfrm>
        </p:spPr>
        <p:txBody>
          <a:bodyPr>
            <a:noAutofit/>
          </a:bodyPr>
          <a:lstStyle/>
          <a:p>
            <a:r>
              <a:rPr lang="ru-RU" sz="3200" dirty="0" smtClean="0">
                <a:blipFill>
                  <a:blip r:embed="rId2"/>
                  <a:tile tx="0" ty="0" sx="100000" sy="100000" flip="none" algn="tl"/>
                </a:blipFill>
                <a:effectLst>
                  <a:glow rad="63500">
                    <a:schemeClr val="accent1">
                      <a:satMod val="175000"/>
                      <a:alpha val="40000"/>
                    </a:schemeClr>
                  </a:glow>
                  <a:outerShdw blurRad="114300" dist="101600" dir="2700000" algn="tl" rotWithShape="0">
                    <a:srgbClr val="000000">
                      <a:alpha val="40000"/>
                    </a:srgbClr>
                  </a:outerShdw>
                </a:effectLst>
              </a:rPr>
              <a:t>Кто же контролирует работу твоего тела?</a:t>
            </a:r>
            <a:endParaRPr lang="ru-RU" sz="3200" dirty="0">
              <a:blipFill>
                <a:blip r:embed="rId2"/>
                <a:tile tx="0" ty="0" sx="100000" sy="100000" flip="none" algn="tl"/>
              </a:blipFill>
              <a:effectLst>
                <a:glow rad="63500">
                  <a:schemeClr val="accent1">
                    <a:satMod val="175000"/>
                    <a:alpha val="40000"/>
                  </a:schemeClr>
                </a:glow>
                <a:outerShdw blurRad="114300" dist="101600" dir="2700000" algn="tl" rotWithShape="0">
                  <a:srgbClr val="000000">
                    <a:alpha val="40000"/>
                  </a:srgbClr>
                </a:outerShdw>
              </a:effectLst>
            </a:endParaRPr>
          </a:p>
        </p:txBody>
      </p:sp>
      <p:sp>
        <p:nvSpPr>
          <p:cNvPr id="4" name="Text Box 10"/>
          <p:cNvSpPr txBox="1">
            <a:spLocks noGrp="1" noChangeArrowheads="1"/>
          </p:cNvSpPr>
          <p:nvPr>
            <p:ph idx="1"/>
          </p:nvPr>
        </p:nvSpPr>
        <p:spPr bwMode="auto">
          <a:xfrm>
            <a:off x="0" y="928670"/>
            <a:ext cx="4786346" cy="1846659"/>
          </a:xfrm>
          <a:prstGeom prst="rect">
            <a:avLst/>
          </a:prstGeom>
          <a:noFill/>
          <a:ln w="9525">
            <a:noFill/>
            <a:miter lim="800000"/>
            <a:headEnd/>
            <a:tailEnd/>
          </a:ln>
          <a:effectLst/>
        </p:spPr>
        <p:txBody>
          <a:bodyPr wrap="square">
            <a:spAutoFit/>
          </a:bodyPr>
          <a:lstStyle/>
          <a:p>
            <a:pPr algn="ctr">
              <a:spcBef>
                <a:spcPct val="50000"/>
              </a:spcBef>
            </a:pPr>
            <a:r>
              <a:rPr lang="ru-RU" sz="2400" b="1" u="sng" dirty="0">
                <a:ln>
                  <a:solidFill>
                    <a:schemeClr val="accent1">
                      <a:lumMod val="20000"/>
                      <a:lumOff val="80000"/>
                    </a:schemeClr>
                  </a:solidFill>
                </a:ln>
                <a:blipFill>
                  <a:blip r:embed="rId2"/>
                  <a:tile tx="0" ty="0" sx="100000" sy="100000" flip="none" algn="tl"/>
                </a:blipFill>
              </a:rPr>
              <a:t>Мозг! </a:t>
            </a:r>
          </a:p>
          <a:p>
            <a:pPr>
              <a:spcBef>
                <a:spcPct val="50000"/>
              </a:spcBef>
            </a:pPr>
            <a:r>
              <a:rPr lang="ru-RU" sz="2000" dirty="0">
                <a:solidFill>
                  <a:srgbClr val="CCFFFF"/>
                </a:solidFill>
              </a:rPr>
              <a:t>Вернее, даже два мозга. Спинной мозг находится в канале твоего позвоночника, а головной мозг надежно укрыт в черепе. </a:t>
            </a:r>
          </a:p>
        </p:txBody>
      </p:sp>
      <p:sp>
        <p:nvSpPr>
          <p:cNvPr id="5" name="Text Box 13"/>
          <p:cNvSpPr txBox="1">
            <a:spLocks noChangeArrowheads="1"/>
          </p:cNvSpPr>
          <p:nvPr/>
        </p:nvSpPr>
        <p:spPr bwMode="auto">
          <a:xfrm>
            <a:off x="571472" y="3857628"/>
            <a:ext cx="3311525" cy="1739900"/>
          </a:xfrm>
          <a:prstGeom prst="rect">
            <a:avLst/>
          </a:prstGeom>
          <a:noFill/>
          <a:ln w="9525">
            <a:noFill/>
            <a:miter lim="800000"/>
            <a:headEnd/>
            <a:tailEnd/>
          </a:ln>
          <a:effectLst/>
        </p:spPr>
        <p:txBody>
          <a:bodyPr>
            <a:spAutoFit/>
          </a:bodyPr>
          <a:lstStyle/>
          <a:p>
            <a:pPr>
              <a:spcBef>
                <a:spcPct val="50000"/>
              </a:spcBef>
            </a:pPr>
            <a:r>
              <a:rPr lang="ru-RU" dirty="0">
                <a:solidFill>
                  <a:srgbClr val="0000FF"/>
                </a:solidFill>
              </a:rPr>
              <a:t>Головной мозг</a:t>
            </a:r>
            <a:r>
              <a:rPr lang="ru-RU" dirty="0">
                <a:solidFill>
                  <a:srgbClr val="993300"/>
                </a:solidFill>
              </a:rPr>
              <a:t> </a:t>
            </a:r>
            <a:r>
              <a:rPr lang="ru-RU" dirty="0">
                <a:solidFill>
                  <a:srgbClr val="CCFFFF"/>
                </a:solidFill>
              </a:rPr>
              <a:t>отвечает за мысли и чувства. Он похож на компьютер — принимает информацию: звуки, запахи, изображения; распознает и запоминает их.</a:t>
            </a:r>
          </a:p>
        </p:txBody>
      </p:sp>
      <p:sp>
        <p:nvSpPr>
          <p:cNvPr id="6" name="Text Box 12"/>
          <p:cNvSpPr txBox="1">
            <a:spLocks noChangeArrowheads="1"/>
          </p:cNvSpPr>
          <p:nvPr/>
        </p:nvSpPr>
        <p:spPr bwMode="auto">
          <a:xfrm>
            <a:off x="5214942" y="4714884"/>
            <a:ext cx="2881312" cy="915987"/>
          </a:xfrm>
          <a:prstGeom prst="rect">
            <a:avLst/>
          </a:prstGeom>
          <a:noFill/>
          <a:ln w="9525">
            <a:noFill/>
            <a:miter lim="800000"/>
            <a:headEnd/>
            <a:tailEnd/>
          </a:ln>
          <a:effectLst/>
        </p:spPr>
        <p:txBody>
          <a:bodyPr>
            <a:spAutoFit/>
          </a:bodyPr>
          <a:lstStyle/>
          <a:p>
            <a:pPr>
              <a:spcBef>
                <a:spcPct val="50000"/>
              </a:spcBef>
            </a:pPr>
            <a:r>
              <a:rPr lang="ru-RU" dirty="0">
                <a:solidFill>
                  <a:srgbClr val="0000FF"/>
                </a:solidFill>
              </a:rPr>
              <a:t>Спинной мозг </a:t>
            </a:r>
            <a:r>
              <a:rPr lang="ru-RU" dirty="0">
                <a:solidFill>
                  <a:srgbClr val="CCFFFF"/>
                </a:solidFill>
              </a:rPr>
              <a:t>«следит» за работой внутренних органов твоего тела. </a:t>
            </a:r>
          </a:p>
        </p:txBody>
      </p:sp>
      <p:pic>
        <p:nvPicPr>
          <p:cNvPr id="2050" name="Picture 2"/>
          <p:cNvPicPr>
            <a:picLocks noChangeAspect="1" noChangeArrowheads="1"/>
          </p:cNvPicPr>
          <p:nvPr/>
        </p:nvPicPr>
        <p:blipFill>
          <a:blip r:embed="rId3"/>
          <a:srcRect/>
          <a:stretch>
            <a:fillRect/>
          </a:stretch>
        </p:blipFill>
        <p:spPr bwMode="auto">
          <a:xfrm>
            <a:off x="4429124" y="1000108"/>
            <a:ext cx="4048130" cy="3238504"/>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ou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out)">
                                      <p:cBhvr>
                                        <p:cTn id="12" dur="1000"/>
                                        <p:tgtEl>
                                          <p:spTgt spid="4">
                                            <p:txEl>
                                              <p:pRg st="1" end="1"/>
                                            </p:txEl>
                                          </p:spTgt>
                                        </p:tgtEl>
                                      </p:cBhvr>
                                    </p:animEffect>
                                  </p:childTnLst>
                                </p:cTn>
                              </p:par>
                              <p:par>
                                <p:cTn id="13" presetID="4" presetClass="entr" presetSubtype="32"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ox(out)">
                                      <p:cBhvr>
                                        <p:cTn id="15" dur="10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out)">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out)">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6" name="Picture 4" descr="сканирование002"/>
          <p:cNvPicPr>
            <a:picLocks noChangeAspect="1" noChangeArrowheads="1"/>
          </p:cNvPicPr>
          <p:nvPr/>
        </p:nvPicPr>
        <p:blipFill>
          <a:blip r:embed="rId2"/>
          <a:srcRect b="47289"/>
          <a:stretch>
            <a:fillRect/>
          </a:stretch>
        </p:blipFill>
        <p:spPr bwMode="auto">
          <a:xfrm>
            <a:off x="5076825" y="1528763"/>
            <a:ext cx="3629025" cy="5329237"/>
          </a:xfrm>
          <a:prstGeom prst="rect">
            <a:avLst/>
          </a:prstGeom>
          <a:noFill/>
          <a:ln w="9525">
            <a:noFill/>
            <a:miter lim="800000"/>
            <a:headEnd/>
            <a:tailEnd/>
          </a:ln>
        </p:spPr>
      </p:pic>
      <p:sp>
        <p:nvSpPr>
          <p:cNvPr id="161797" name="Text Box 5"/>
          <p:cNvSpPr txBox="1">
            <a:spLocks noChangeArrowheads="1"/>
          </p:cNvSpPr>
          <p:nvPr/>
        </p:nvSpPr>
        <p:spPr bwMode="auto">
          <a:xfrm>
            <a:off x="395288" y="260350"/>
            <a:ext cx="7489825" cy="579438"/>
          </a:xfrm>
          <a:prstGeom prst="rect">
            <a:avLst/>
          </a:prstGeom>
          <a:noFill/>
          <a:ln w="9525">
            <a:noFill/>
            <a:miter lim="800000"/>
            <a:headEnd/>
            <a:tailEnd/>
          </a:ln>
          <a:effectLst/>
        </p:spPr>
        <p:txBody>
          <a:bodyPr>
            <a:spAutoFit/>
          </a:bodyPr>
          <a:lstStyle/>
          <a:p>
            <a:pPr>
              <a:spcBef>
                <a:spcPct val="50000"/>
              </a:spcBef>
            </a:pPr>
            <a:r>
              <a:rPr lang="ru-RU" sz="3200" b="1" i="1" dirty="0">
                <a:ln>
                  <a:solidFill>
                    <a:srgbClr val="00FFFF"/>
                  </a:solidFill>
                </a:ln>
                <a:blipFill>
                  <a:blip r:embed="rId3"/>
                  <a:tile tx="0" ty="0" sx="100000" sy="100000" flip="none" algn="tl"/>
                </a:blipFill>
                <a:effectLst>
                  <a:glow rad="63500">
                    <a:schemeClr val="accent1">
                      <a:satMod val="175000"/>
                      <a:alpha val="40000"/>
                    </a:schemeClr>
                  </a:glow>
                  <a:outerShdw blurRad="38100" dist="38100" dir="2700000" algn="tl">
                    <a:srgbClr val="000000"/>
                  </a:outerShdw>
                </a:effectLst>
              </a:rPr>
              <a:t>Внутреннее строение человека</a:t>
            </a:r>
          </a:p>
        </p:txBody>
      </p:sp>
      <p:pic>
        <p:nvPicPr>
          <p:cNvPr id="161798" name="Picture 6" descr="сканирование002"/>
          <p:cNvPicPr>
            <a:picLocks noChangeAspect="1" noChangeArrowheads="1"/>
          </p:cNvPicPr>
          <p:nvPr/>
        </p:nvPicPr>
        <p:blipFill>
          <a:blip r:embed="rId4" cstate="print"/>
          <a:srcRect l="8725" t="9944" r="4315" b="9834"/>
          <a:stretch>
            <a:fillRect/>
          </a:stretch>
        </p:blipFill>
        <p:spPr bwMode="auto">
          <a:xfrm>
            <a:off x="6372225" y="1844675"/>
            <a:ext cx="936625" cy="749300"/>
          </a:xfrm>
          <a:prstGeom prst="rect">
            <a:avLst/>
          </a:prstGeom>
          <a:noFill/>
          <a:ln w="9525">
            <a:noFill/>
            <a:miter lim="800000"/>
            <a:headEnd/>
            <a:tailEnd/>
          </a:ln>
        </p:spPr>
      </p:pic>
      <p:sp>
        <p:nvSpPr>
          <p:cNvPr id="161803" name="Oval 11"/>
          <p:cNvSpPr>
            <a:spLocks noChangeArrowheads="1"/>
          </p:cNvSpPr>
          <p:nvPr/>
        </p:nvSpPr>
        <p:spPr bwMode="auto">
          <a:xfrm>
            <a:off x="6588125" y="3644900"/>
            <a:ext cx="142875" cy="142875"/>
          </a:xfrm>
          <a:prstGeom prst="ellipse">
            <a:avLst/>
          </a:prstGeom>
          <a:solidFill>
            <a:schemeClr val="accent1"/>
          </a:solidFill>
          <a:ln w="9525">
            <a:solidFill>
              <a:schemeClr val="tx1"/>
            </a:solidFill>
            <a:round/>
            <a:headEnd/>
            <a:tailEnd/>
          </a:ln>
          <a:effectLst/>
        </p:spPr>
        <p:txBody>
          <a:bodyPr wrap="none" anchor="ctr"/>
          <a:lstStyle/>
          <a:p>
            <a:endParaRPr lang="ru-RU"/>
          </a:p>
        </p:txBody>
      </p:sp>
      <p:sp>
        <p:nvSpPr>
          <p:cNvPr id="161804" name="Oval 12"/>
          <p:cNvSpPr>
            <a:spLocks noChangeArrowheads="1"/>
          </p:cNvSpPr>
          <p:nvPr/>
        </p:nvSpPr>
        <p:spPr bwMode="auto">
          <a:xfrm>
            <a:off x="6877050" y="4005263"/>
            <a:ext cx="144463" cy="144462"/>
          </a:xfrm>
          <a:prstGeom prst="ellipse">
            <a:avLst/>
          </a:prstGeom>
          <a:solidFill>
            <a:srgbClr val="FF3300"/>
          </a:solidFill>
          <a:ln w="9525">
            <a:solidFill>
              <a:schemeClr val="tx1"/>
            </a:solidFill>
            <a:round/>
            <a:headEnd/>
            <a:tailEnd/>
          </a:ln>
          <a:effectLst/>
        </p:spPr>
        <p:txBody>
          <a:bodyPr wrap="none" anchor="ctr"/>
          <a:lstStyle/>
          <a:p>
            <a:endParaRPr lang="ru-RU"/>
          </a:p>
        </p:txBody>
      </p:sp>
      <p:sp>
        <p:nvSpPr>
          <p:cNvPr id="161805" name="Oval 13"/>
          <p:cNvSpPr>
            <a:spLocks noChangeArrowheads="1"/>
          </p:cNvSpPr>
          <p:nvPr/>
        </p:nvSpPr>
        <p:spPr bwMode="auto">
          <a:xfrm>
            <a:off x="7092950" y="4868863"/>
            <a:ext cx="144463" cy="144462"/>
          </a:xfrm>
          <a:prstGeom prst="ellipse">
            <a:avLst/>
          </a:prstGeom>
          <a:solidFill>
            <a:srgbClr val="000066"/>
          </a:solidFill>
          <a:ln w="9525">
            <a:solidFill>
              <a:schemeClr val="tx1"/>
            </a:solidFill>
            <a:round/>
            <a:headEnd/>
            <a:tailEnd/>
          </a:ln>
          <a:effectLst/>
        </p:spPr>
        <p:txBody>
          <a:bodyPr wrap="none" anchor="ctr"/>
          <a:lstStyle/>
          <a:p>
            <a:endParaRPr lang="ru-RU"/>
          </a:p>
        </p:txBody>
      </p:sp>
      <p:sp>
        <p:nvSpPr>
          <p:cNvPr id="161806" name="Oval 14"/>
          <p:cNvSpPr>
            <a:spLocks noChangeArrowheads="1"/>
          </p:cNvSpPr>
          <p:nvPr/>
        </p:nvSpPr>
        <p:spPr bwMode="auto">
          <a:xfrm>
            <a:off x="6588125" y="5229225"/>
            <a:ext cx="144463" cy="142875"/>
          </a:xfrm>
          <a:prstGeom prst="ellipse">
            <a:avLst/>
          </a:prstGeom>
          <a:solidFill>
            <a:srgbClr val="006600"/>
          </a:solidFill>
          <a:ln w="9525">
            <a:solidFill>
              <a:schemeClr val="tx1"/>
            </a:solidFill>
            <a:round/>
            <a:headEnd/>
            <a:tailEnd/>
          </a:ln>
          <a:effectLst/>
        </p:spPr>
        <p:txBody>
          <a:bodyPr wrap="none" anchor="ctr"/>
          <a:lstStyle/>
          <a:p>
            <a:endParaRPr lang="ru-RU"/>
          </a:p>
        </p:txBody>
      </p:sp>
      <p:sp>
        <p:nvSpPr>
          <p:cNvPr id="161807" name="Oval 15"/>
          <p:cNvSpPr>
            <a:spLocks noChangeArrowheads="1"/>
          </p:cNvSpPr>
          <p:nvPr/>
        </p:nvSpPr>
        <p:spPr bwMode="auto">
          <a:xfrm>
            <a:off x="7524750" y="5373688"/>
            <a:ext cx="144463" cy="144462"/>
          </a:xfrm>
          <a:prstGeom prst="ellipse">
            <a:avLst/>
          </a:prstGeom>
          <a:solidFill>
            <a:schemeClr val="tx2"/>
          </a:solidFill>
          <a:ln w="9525">
            <a:solidFill>
              <a:schemeClr val="tx1"/>
            </a:solidFill>
            <a:round/>
            <a:headEnd/>
            <a:tailEnd/>
          </a:ln>
          <a:effectLst/>
        </p:spPr>
        <p:txBody>
          <a:bodyPr wrap="none" anchor="ctr"/>
          <a:lstStyle/>
          <a:p>
            <a:endParaRPr lang="ru-RU"/>
          </a:p>
        </p:txBody>
      </p:sp>
      <p:sp>
        <p:nvSpPr>
          <p:cNvPr id="161808" name="Text Box 16"/>
          <p:cNvSpPr txBox="1">
            <a:spLocks noChangeArrowheads="1"/>
          </p:cNvSpPr>
          <p:nvPr/>
        </p:nvSpPr>
        <p:spPr bwMode="auto">
          <a:xfrm>
            <a:off x="1714480" y="1071546"/>
            <a:ext cx="1736718" cy="4572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a:spcBef>
                <a:spcPct val="50000"/>
              </a:spcBef>
            </a:pPr>
            <a:r>
              <a:rPr lang="ru-RU" sz="2400" b="1" i="1" dirty="0">
                <a:solidFill>
                  <a:schemeClr val="tx2"/>
                </a:solidFill>
              </a:rPr>
              <a:t>МОЗГ</a:t>
            </a:r>
          </a:p>
        </p:txBody>
      </p:sp>
      <p:sp>
        <p:nvSpPr>
          <p:cNvPr id="161809" name="Text Box 17"/>
          <p:cNvSpPr txBox="1">
            <a:spLocks noChangeArrowheads="1"/>
          </p:cNvSpPr>
          <p:nvPr/>
        </p:nvSpPr>
        <p:spPr bwMode="auto">
          <a:xfrm>
            <a:off x="1643042" y="1857364"/>
            <a:ext cx="1808155" cy="4572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a:spcBef>
                <a:spcPct val="50000"/>
              </a:spcBef>
            </a:pPr>
            <a:r>
              <a:rPr lang="ru-RU" sz="2400" b="1" i="1" dirty="0">
                <a:solidFill>
                  <a:schemeClr val="tx2"/>
                </a:solidFill>
              </a:rPr>
              <a:t>ЛЕГКИЕ</a:t>
            </a:r>
          </a:p>
        </p:txBody>
      </p:sp>
      <p:sp>
        <p:nvSpPr>
          <p:cNvPr id="161810" name="Text Box 18"/>
          <p:cNvSpPr txBox="1">
            <a:spLocks noChangeArrowheads="1"/>
          </p:cNvSpPr>
          <p:nvPr/>
        </p:nvSpPr>
        <p:spPr bwMode="auto">
          <a:xfrm>
            <a:off x="1643042" y="2643182"/>
            <a:ext cx="1808155" cy="4572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a:spcBef>
                <a:spcPct val="50000"/>
              </a:spcBef>
            </a:pPr>
            <a:r>
              <a:rPr lang="ru-RU" sz="2400" b="1" i="1" dirty="0">
                <a:solidFill>
                  <a:schemeClr val="tx2"/>
                </a:solidFill>
              </a:rPr>
              <a:t>СЕРДЦЕ</a:t>
            </a:r>
          </a:p>
        </p:txBody>
      </p:sp>
      <p:sp>
        <p:nvSpPr>
          <p:cNvPr id="161811" name="Text Box 19"/>
          <p:cNvSpPr txBox="1">
            <a:spLocks noChangeArrowheads="1"/>
          </p:cNvSpPr>
          <p:nvPr/>
        </p:nvSpPr>
        <p:spPr bwMode="auto">
          <a:xfrm>
            <a:off x="1714480" y="3357562"/>
            <a:ext cx="1736717" cy="4572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a:spcBef>
                <a:spcPct val="50000"/>
              </a:spcBef>
            </a:pPr>
            <a:r>
              <a:rPr lang="ru-RU" sz="2400" b="1" i="1" dirty="0">
                <a:solidFill>
                  <a:schemeClr val="tx2"/>
                </a:solidFill>
              </a:rPr>
              <a:t>ПЕЧЕНЬ</a:t>
            </a:r>
          </a:p>
        </p:txBody>
      </p:sp>
      <p:sp>
        <p:nvSpPr>
          <p:cNvPr id="161812" name="Text Box 20"/>
          <p:cNvSpPr txBox="1">
            <a:spLocks noChangeArrowheads="1"/>
          </p:cNvSpPr>
          <p:nvPr/>
        </p:nvSpPr>
        <p:spPr bwMode="auto">
          <a:xfrm>
            <a:off x="1692275" y="4076700"/>
            <a:ext cx="1808155" cy="4572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a:spcBef>
                <a:spcPct val="50000"/>
              </a:spcBef>
            </a:pPr>
            <a:r>
              <a:rPr lang="ru-RU" sz="2400" b="1" i="1" dirty="0">
                <a:solidFill>
                  <a:schemeClr val="tx2"/>
                </a:solidFill>
              </a:rPr>
              <a:t>ЖЕЛУДОК</a:t>
            </a:r>
          </a:p>
        </p:txBody>
      </p:sp>
      <p:sp>
        <p:nvSpPr>
          <p:cNvPr id="161813" name="Text Box 21"/>
          <p:cNvSpPr txBox="1">
            <a:spLocks noChangeArrowheads="1"/>
          </p:cNvSpPr>
          <p:nvPr/>
        </p:nvSpPr>
        <p:spPr bwMode="auto">
          <a:xfrm>
            <a:off x="1643042" y="4786322"/>
            <a:ext cx="1785950" cy="40011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algn="r">
              <a:spcBef>
                <a:spcPct val="50000"/>
              </a:spcBef>
            </a:pPr>
            <a:r>
              <a:rPr lang="ru-RU" sz="2000" b="1" i="1" dirty="0">
                <a:solidFill>
                  <a:schemeClr val="tx2"/>
                </a:solidFill>
              </a:rPr>
              <a:t>КИШЕЧНИК</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1797"/>
                                        </p:tgtEl>
                                        <p:attrNameLst>
                                          <p:attrName>style.visibility</p:attrName>
                                        </p:attrNameLst>
                                      </p:cBhvr>
                                      <p:to>
                                        <p:strVal val="visible"/>
                                      </p:to>
                                    </p:set>
                                    <p:animEffect transition="in" filter="circle(in)">
                                      <p:cBhvr>
                                        <p:cTn id="7" dur="2000"/>
                                        <p:tgtEl>
                                          <p:spTgt spid="16179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161808"/>
                                        </p:tgtEl>
                                        <p:attrNameLst>
                                          <p:attrName>style.visibility</p:attrName>
                                        </p:attrNameLst>
                                      </p:cBhvr>
                                      <p:to>
                                        <p:strVal val="visible"/>
                                      </p:to>
                                    </p:set>
                                    <p:anim calcmode="lin" valueType="num">
                                      <p:cBhvr>
                                        <p:cTn id="12" dur="1000" fill="hold"/>
                                        <p:tgtEl>
                                          <p:spTgt spid="161808"/>
                                        </p:tgtEl>
                                        <p:attrNameLst>
                                          <p:attrName>ppt_w</p:attrName>
                                        </p:attrNameLst>
                                      </p:cBhvr>
                                      <p:tavLst>
                                        <p:tav tm="0">
                                          <p:val>
                                            <p:fltVal val="0"/>
                                          </p:val>
                                        </p:tav>
                                        <p:tav tm="100000">
                                          <p:val>
                                            <p:strVal val="#ppt_w"/>
                                          </p:val>
                                        </p:tav>
                                      </p:tavLst>
                                    </p:anim>
                                    <p:anim calcmode="lin" valueType="num">
                                      <p:cBhvr>
                                        <p:cTn id="13" dur="1000" fill="hold"/>
                                        <p:tgtEl>
                                          <p:spTgt spid="161808"/>
                                        </p:tgtEl>
                                        <p:attrNameLst>
                                          <p:attrName>ppt_h</p:attrName>
                                        </p:attrNameLst>
                                      </p:cBhvr>
                                      <p:tavLst>
                                        <p:tav tm="0">
                                          <p:val>
                                            <p:fltVal val="0"/>
                                          </p:val>
                                        </p:tav>
                                        <p:tav tm="100000">
                                          <p:val>
                                            <p:strVal val="#ppt_h"/>
                                          </p:val>
                                        </p:tav>
                                      </p:tavLst>
                                    </p:anim>
                                    <p:anim calcmode="lin" valueType="num">
                                      <p:cBhvr>
                                        <p:cTn id="14" dur="1000" fill="hold"/>
                                        <p:tgtEl>
                                          <p:spTgt spid="161808"/>
                                        </p:tgtEl>
                                        <p:attrNameLst>
                                          <p:attrName>style.rotation</p:attrName>
                                        </p:attrNameLst>
                                      </p:cBhvr>
                                      <p:tavLst>
                                        <p:tav tm="0">
                                          <p:val>
                                            <p:fltVal val="90"/>
                                          </p:val>
                                        </p:tav>
                                        <p:tav tm="100000">
                                          <p:val>
                                            <p:fltVal val="0"/>
                                          </p:val>
                                        </p:tav>
                                      </p:tavLst>
                                    </p:anim>
                                    <p:animEffect transition="in" filter="fade">
                                      <p:cBhvr>
                                        <p:cTn id="15" dur="1000"/>
                                        <p:tgtEl>
                                          <p:spTgt spid="16180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61798"/>
                                        </p:tgtEl>
                                        <p:attrNameLst>
                                          <p:attrName>style.visibility</p:attrName>
                                        </p:attrNameLst>
                                      </p:cBhvr>
                                      <p:to>
                                        <p:strVal val="visible"/>
                                      </p:to>
                                    </p:set>
                                    <p:animEffect transition="in" filter="dissolve">
                                      <p:cBhvr>
                                        <p:cTn id="20" dur="500"/>
                                        <p:tgtEl>
                                          <p:spTgt spid="161798"/>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iterate type="lt">
                                    <p:tmPct val="5000"/>
                                  </p:iterate>
                                  <p:childTnLst>
                                    <p:set>
                                      <p:cBhvr>
                                        <p:cTn id="24" dur="1" fill="hold">
                                          <p:stCondLst>
                                            <p:cond delay="0"/>
                                          </p:stCondLst>
                                        </p:cTn>
                                        <p:tgtEl>
                                          <p:spTgt spid="161809"/>
                                        </p:tgtEl>
                                        <p:attrNameLst>
                                          <p:attrName>style.visibility</p:attrName>
                                        </p:attrNameLst>
                                      </p:cBhvr>
                                      <p:to>
                                        <p:strVal val="visible"/>
                                      </p:to>
                                    </p:set>
                                    <p:anim calcmode="lin" valueType="num">
                                      <p:cBhvr>
                                        <p:cTn id="25" dur="1000" fill="hold"/>
                                        <p:tgtEl>
                                          <p:spTgt spid="161809"/>
                                        </p:tgtEl>
                                        <p:attrNameLst>
                                          <p:attrName>ppt_w</p:attrName>
                                        </p:attrNameLst>
                                      </p:cBhvr>
                                      <p:tavLst>
                                        <p:tav tm="0">
                                          <p:val>
                                            <p:fltVal val="0"/>
                                          </p:val>
                                        </p:tav>
                                        <p:tav tm="100000">
                                          <p:val>
                                            <p:strVal val="#ppt_w"/>
                                          </p:val>
                                        </p:tav>
                                      </p:tavLst>
                                    </p:anim>
                                    <p:anim calcmode="lin" valueType="num">
                                      <p:cBhvr>
                                        <p:cTn id="26" dur="1000" fill="hold"/>
                                        <p:tgtEl>
                                          <p:spTgt spid="161809"/>
                                        </p:tgtEl>
                                        <p:attrNameLst>
                                          <p:attrName>ppt_h</p:attrName>
                                        </p:attrNameLst>
                                      </p:cBhvr>
                                      <p:tavLst>
                                        <p:tav tm="0">
                                          <p:val>
                                            <p:fltVal val="0"/>
                                          </p:val>
                                        </p:tav>
                                        <p:tav tm="100000">
                                          <p:val>
                                            <p:strVal val="#ppt_h"/>
                                          </p:val>
                                        </p:tav>
                                      </p:tavLst>
                                    </p:anim>
                                    <p:anim calcmode="lin" valueType="num">
                                      <p:cBhvr>
                                        <p:cTn id="27" dur="1000" fill="hold"/>
                                        <p:tgtEl>
                                          <p:spTgt spid="161809"/>
                                        </p:tgtEl>
                                        <p:attrNameLst>
                                          <p:attrName>style.rotation</p:attrName>
                                        </p:attrNameLst>
                                      </p:cBhvr>
                                      <p:tavLst>
                                        <p:tav tm="0">
                                          <p:val>
                                            <p:fltVal val="90"/>
                                          </p:val>
                                        </p:tav>
                                        <p:tav tm="100000">
                                          <p:val>
                                            <p:fltVal val="0"/>
                                          </p:val>
                                        </p:tav>
                                      </p:tavLst>
                                    </p:anim>
                                    <p:animEffect transition="in" filter="fade">
                                      <p:cBhvr>
                                        <p:cTn id="28" dur="1000"/>
                                        <p:tgtEl>
                                          <p:spTgt spid="161809"/>
                                        </p:tgtEl>
                                      </p:cBhvr>
                                    </p:animEffec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2.5E-6 1.85185E-6 C -0.00486 0.00092 -0.0283 0.00115 -0.00834 0.00671 C -0.01459 0.01458 -0.02171 0.02291 -0.03004 0.02662 C -0.03455 0.04421 -0.02778 0.02268 -0.03681 0.03773 C -0.03785 0.03958 -0.03768 0.04236 -0.03837 0.04444 C -0.04098 0.05185 -0.04514 0.05555 -0.05 0.05995 C -0.05365 0.07407 -0.06146 0.08564 -0.06511 0.1 C -0.06875 0.12963 -0.06667 0.11782 -0.07014 0.13541 C -0.0691 0.1581 -0.07379 0.1831 -0.05504 0.19097 C -0.04896 0.18842 -0.04671 0.18402 -0.04167 0.17986 C -0.03507 0.17453 -0.02587 0.17453 -0.01841 0.17106 C -0.00486 0.15301 -0.02101 0.17245 -0.00834 0.16226 C 0.0026 0.15347 -0.01424 0.16157 2.5E-6 0.15324 C 0.01788 0.14282 0.00347 0.15439 0.01493 0.14444 C 0.01718 0.14514 0.01979 0.14467 0.02152 0.14652 C 0.02291 0.14791 0.02204 0.15162 0.02326 0.15324 C 0.02448 0.15486 0.02656 0.15486 0.02829 0.15555 C 0.04791 0.17546 0.07291 0.17615 0.09652 0.17777 C 0.09878 0.17847 0.10104 0.17893 0.10329 0.17986 C 0.10503 0.18055 0.10659 0.18264 0.10833 0.18217 C 0.11041 0.18171 0.1151 0.17546 0.11666 0.17338 C 0.11927 0.16226 0.11527 0.16365 0.11319 0.15324 C 0.1085 0.13032 0.10503 0.10764 0.10156 0.08449 C 0.10017 0.07523 0.09982 0.06504 0.09496 0.05764 C 0.09236 0.0537 0.08663 0.04652 0.08663 0.04652 C 0.08211 0.02939 0.08836 0.05139 0.08159 0.03333 C 0.08003 0.02916 0.08055 0.02361 0.07829 0.0199 C 0.07708 0.01782 0.06527 0.00578 0.06319 0.00439 C 0.05625 -0.00024 0.04166 -0.00672 0.04166 -0.00672 C 0.03559 -0.01436 0.04062 -0.01088 0.03333 -0.0044 C 0.03194 -0.00301 0.03003 -0.00301 0.02829 -0.00232 C 0.02482 0.01134 0.02031 0.00648 0.00989 0.00439 C 0.00659 0.00301 0.00329 0.00139 2.5E-6 1.85185E-6 C -0.00157 -0.0007 -0.00348 0.00439 -0.00348 0.00439 C -0.00348 0.00439 -0.00122 0.00139 2.5E-6 1.85185E-6 Z " pathEditMode="relative" ptsTypes="fffffffffffffffffffffffffffffffffff">
                                      <p:cBhvr>
                                        <p:cTn id="32" dur="3000" fill="hold"/>
                                        <p:tgtEl>
                                          <p:spTgt spid="161803"/>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iterate type="lt">
                                    <p:tmPct val="5000"/>
                                  </p:iterate>
                                  <p:childTnLst>
                                    <p:set>
                                      <p:cBhvr>
                                        <p:cTn id="36" dur="1" fill="hold">
                                          <p:stCondLst>
                                            <p:cond delay="0"/>
                                          </p:stCondLst>
                                        </p:cTn>
                                        <p:tgtEl>
                                          <p:spTgt spid="161810"/>
                                        </p:tgtEl>
                                        <p:attrNameLst>
                                          <p:attrName>style.visibility</p:attrName>
                                        </p:attrNameLst>
                                      </p:cBhvr>
                                      <p:to>
                                        <p:strVal val="visible"/>
                                      </p:to>
                                    </p:set>
                                    <p:anim calcmode="lin" valueType="num">
                                      <p:cBhvr>
                                        <p:cTn id="37" dur="1000" fill="hold"/>
                                        <p:tgtEl>
                                          <p:spTgt spid="161810"/>
                                        </p:tgtEl>
                                        <p:attrNameLst>
                                          <p:attrName>ppt_w</p:attrName>
                                        </p:attrNameLst>
                                      </p:cBhvr>
                                      <p:tavLst>
                                        <p:tav tm="0">
                                          <p:val>
                                            <p:fltVal val="0"/>
                                          </p:val>
                                        </p:tav>
                                        <p:tav tm="100000">
                                          <p:val>
                                            <p:strVal val="#ppt_w"/>
                                          </p:val>
                                        </p:tav>
                                      </p:tavLst>
                                    </p:anim>
                                    <p:anim calcmode="lin" valueType="num">
                                      <p:cBhvr>
                                        <p:cTn id="38" dur="1000" fill="hold"/>
                                        <p:tgtEl>
                                          <p:spTgt spid="161810"/>
                                        </p:tgtEl>
                                        <p:attrNameLst>
                                          <p:attrName>ppt_h</p:attrName>
                                        </p:attrNameLst>
                                      </p:cBhvr>
                                      <p:tavLst>
                                        <p:tav tm="0">
                                          <p:val>
                                            <p:fltVal val="0"/>
                                          </p:val>
                                        </p:tav>
                                        <p:tav tm="100000">
                                          <p:val>
                                            <p:strVal val="#ppt_h"/>
                                          </p:val>
                                        </p:tav>
                                      </p:tavLst>
                                    </p:anim>
                                    <p:anim calcmode="lin" valueType="num">
                                      <p:cBhvr>
                                        <p:cTn id="39" dur="1000" fill="hold"/>
                                        <p:tgtEl>
                                          <p:spTgt spid="161810"/>
                                        </p:tgtEl>
                                        <p:attrNameLst>
                                          <p:attrName>style.rotation</p:attrName>
                                        </p:attrNameLst>
                                      </p:cBhvr>
                                      <p:tavLst>
                                        <p:tav tm="0">
                                          <p:val>
                                            <p:fltVal val="90"/>
                                          </p:val>
                                        </p:tav>
                                        <p:tav tm="100000">
                                          <p:val>
                                            <p:fltVal val="0"/>
                                          </p:val>
                                        </p:tav>
                                      </p:tavLst>
                                    </p:anim>
                                    <p:animEffect transition="in" filter="fade">
                                      <p:cBhvr>
                                        <p:cTn id="40" dur="1000"/>
                                        <p:tgtEl>
                                          <p:spTgt spid="161810"/>
                                        </p:tgtEl>
                                      </p:cBhvr>
                                    </p:animEffec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grpId="0" nodeType="clickEffect">
                                  <p:stCondLst>
                                    <p:cond delay="0"/>
                                  </p:stCondLst>
                                  <p:childTnLst>
                                    <p:animMotion origin="layout" path="M -3.61111E-6 2.59259E-6 C 0.00365 0.00509 0.00503 0.0081 0.0099 0.01111 C 0.01319 0.0132 0.01667 0.01296 0.01996 0.01551 C 0.02344 0.01806 0.02656 0.0213 0.02986 0.02431 C 0.03455 0.02847 0.03993 0.04213 0.03993 0.04213 C 0.04149 0.0507 0.04462 0.05625 0.04653 0.06435 C 0.04722 0.07153 0.05017 0.10116 0.04496 0.10671 C 0.04323 0.10857 0.04045 0.1081 0.03819 0.1088 C 0.025 0.10671 0.01128 0.1081 -0.00174 0.1044 C -0.0059 0.10324 -0.01233 0.08588 -0.01667 0.07986 C -0.01615 0.06134 -0.01719 0.04259 -0.0151 0.02431 C -0.01493 0.02292 0.00052 0.01991 -0.00504 0.01991 C -0.00781 0.01991 -0.01059 0.02153 -0.01337 0.02222 C -0.01146 0.01158 -0.01007 0.01042 -0.00347 0.0044 C 0.00712 0.00741 0.00677 0.00949 -3.61111E-6 2.59259E-6 Z " pathEditMode="relative" ptsTypes="fffffffffffffff">
                                      <p:cBhvr>
                                        <p:cTn id="44" dur="3000" fill="hold"/>
                                        <p:tgtEl>
                                          <p:spTgt spid="161804"/>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iterate type="lt">
                                    <p:tmPct val="5000"/>
                                  </p:iterate>
                                  <p:childTnLst>
                                    <p:set>
                                      <p:cBhvr>
                                        <p:cTn id="48" dur="1" fill="hold">
                                          <p:stCondLst>
                                            <p:cond delay="0"/>
                                          </p:stCondLst>
                                        </p:cTn>
                                        <p:tgtEl>
                                          <p:spTgt spid="161811"/>
                                        </p:tgtEl>
                                        <p:attrNameLst>
                                          <p:attrName>style.visibility</p:attrName>
                                        </p:attrNameLst>
                                      </p:cBhvr>
                                      <p:to>
                                        <p:strVal val="visible"/>
                                      </p:to>
                                    </p:set>
                                    <p:anim calcmode="lin" valueType="num">
                                      <p:cBhvr>
                                        <p:cTn id="49" dur="1000" fill="hold"/>
                                        <p:tgtEl>
                                          <p:spTgt spid="161811"/>
                                        </p:tgtEl>
                                        <p:attrNameLst>
                                          <p:attrName>ppt_w</p:attrName>
                                        </p:attrNameLst>
                                      </p:cBhvr>
                                      <p:tavLst>
                                        <p:tav tm="0">
                                          <p:val>
                                            <p:fltVal val="0"/>
                                          </p:val>
                                        </p:tav>
                                        <p:tav tm="100000">
                                          <p:val>
                                            <p:strVal val="#ppt_w"/>
                                          </p:val>
                                        </p:tav>
                                      </p:tavLst>
                                    </p:anim>
                                    <p:anim calcmode="lin" valueType="num">
                                      <p:cBhvr>
                                        <p:cTn id="50" dur="1000" fill="hold"/>
                                        <p:tgtEl>
                                          <p:spTgt spid="161811"/>
                                        </p:tgtEl>
                                        <p:attrNameLst>
                                          <p:attrName>ppt_h</p:attrName>
                                        </p:attrNameLst>
                                      </p:cBhvr>
                                      <p:tavLst>
                                        <p:tav tm="0">
                                          <p:val>
                                            <p:fltVal val="0"/>
                                          </p:val>
                                        </p:tav>
                                        <p:tav tm="100000">
                                          <p:val>
                                            <p:strVal val="#ppt_h"/>
                                          </p:val>
                                        </p:tav>
                                      </p:tavLst>
                                    </p:anim>
                                    <p:anim calcmode="lin" valueType="num">
                                      <p:cBhvr>
                                        <p:cTn id="51" dur="1000" fill="hold"/>
                                        <p:tgtEl>
                                          <p:spTgt spid="161811"/>
                                        </p:tgtEl>
                                        <p:attrNameLst>
                                          <p:attrName>style.rotation</p:attrName>
                                        </p:attrNameLst>
                                      </p:cBhvr>
                                      <p:tavLst>
                                        <p:tav tm="0">
                                          <p:val>
                                            <p:fltVal val="90"/>
                                          </p:val>
                                        </p:tav>
                                        <p:tav tm="100000">
                                          <p:val>
                                            <p:fltVal val="0"/>
                                          </p:val>
                                        </p:tav>
                                      </p:tavLst>
                                    </p:anim>
                                    <p:animEffect transition="in" filter="fade">
                                      <p:cBhvr>
                                        <p:cTn id="52" dur="1000"/>
                                        <p:tgtEl>
                                          <p:spTgt spid="161811"/>
                                        </p:tgtEl>
                                      </p:cBhvr>
                                    </p:animEffec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0" nodeType="clickEffect">
                                  <p:stCondLst>
                                    <p:cond delay="0"/>
                                  </p:stCondLst>
                                  <p:childTnLst>
                                    <p:animMotion origin="layout" path="M 1.94444E-6 -1.51284E-6 C -0.00469 0.00162 -0.00886 0.00417 -0.01337 0.00625 C -0.01494 0.00949 -0.01528 0.01481 -0.01806 0.01596 C -0.02483 0.01897 -0.02935 0.02105 -0.03612 0.02568 C -0.03768 0.02684 -0.03941 0.02776 -0.04098 0.02892 C -0.04254 0.02984 -0.04584 0.03192 -0.04584 0.03192 C -0.04966 0.03956 -0.05435 0.03817 -0.06025 0.04164 C -0.06997 0.04719 -0.079 0.05182 -0.08803 0.05922 C -0.09115 0.06547 -0.09393 0.06593 -0.09879 0.06894 C -0.10209 0.07102 -0.10851 0.07541 -0.10851 0.07541 C -0.11042 0.06755 -0.11303 0.062 -0.11806 0.0576 C -0.12414 0.0458 -0.12188 0.05159 -0.12535 0.04002 C -0.12414 0.03354 -0.12327 0.02707 -0.12171 0.02082 C -0.12136 0.0192 -0.12136 0.01712 -0.12049 0.01596 C -0.11841 0.01319 -0.1158 0.01157 -0.11337 0.00949 C -0.11216 0.00833 -0.10973 0.00625 -0.10973 0.00625 C -0.10973 0.00625 -0.10782 -0.00416 -0.1073 -0.00486 C -0.10539 -0.0074 -0.10261 -0.00879 -0.1 -0.00971 C -0.08629 -0.01503 -0.06962 -0.01966 -0.05539 -0.02267 C -0.03681 -0.02151 -0.01945 -0.01897 -0.00122 -0.01619 C 0.00312 -0.01226 0.00173 -0.0148 0.00364 -0.00971 " pathEditMode="relative" ptsTypes="ffffffffffffffffffffA">
                                      <p:cBhvr>
                                        <p:cTn id="56" dur="3000" fill="hold"/>
                                        <p:tgtEl>
                                          <p:spTgt spid="161805"/>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iterate type="lt">
                                    <p:tmPct val="5000"/>
                                  </p:iterate>
                                  <p:childTnLst>
                                    <p:set>
                                      <p:cBhvr>
                                        <p:cTn id="60" dur="1" fill="hold">
                                          <p:stCondLst>
                                            <p:cond delay="0"/>
                                          </p:stCondLst>
                                        </p:cTn>
                                        <p:tgtEl>
                                          <p:spTgt spid="161812"/>
                                        </p:tgtEl>
                                        <p:attrNameLst>
                                          <p:attrName>style.visibility</p:attrName>
                                        </p:attrNameLst>
                                      </p:cBhvr>
                                      <p:to>
                                        <p:strVal val="visible"/>
                                      </p:to>
                                    </p:set>
                                    <p:anim calcmode="lin" valueType="num">
                                      <p:cBhvr>
                                        <p:cTn id="61" dur="1000" fill="hold"/>
                                        <p:tgtEl>
                                          <p:spTgt spid="161812"/>
                                        </p:tgtEl>
                                        <p:attrNameLst>
                                          <p:attrName>ppt_w</p:attrName>
                                        </p:attrNameLst>
                                      </p:cBhvr>
                                      <p:tavLst>
                                        <p:tav tm="0">
                                          <p:val>
                                            <p:fltVal val="0"/>
                                          </p:val>
                                        </p:tav>
                                        <p:tav tm="100000">
                                          <p:val>
                                            <p:strVal val="#ppt_w"/>
                                          </p:val>
                                        </p:tav>
                                      </p:tavLst>
                                    </p:anim>
                                    <p:anim calcmode="lin" valueType="num">
                                      <p:cBhvr>
                                        <p:cTn id="62" dur="1000" fill="hold"/>
                                        <p:tgtEl>
                                          <p:spTgt spid="161812"/>
                                        </p:tgtEl>
                                        <p:attrNameLst>
                                          <p:attrName>ppt_h</p:attrName>
                                        </p:attrNameLst>
                                      </p:cBhvr>
                                      <p:tavLst>
                                        <p:tav tm="0">
                                          <p:val>
                                            <p:fltVal val="0"/>
                                          </p:val>
                                        </p:tav>
                                        <p:tav tm="100000">
                                          <p:val>
                                            <p:strVal val="#ppt_h"/>
                                          </p:val>
                                        </p:tav>
                                      </p:tavLst>
                                    </p:anim>
                                    <p:anim calcmode="lin" valueType="num">
                                      <p:cBhvr>
                                        <p:cTn id="63" dur="1000" fill="hold"/>
                                        <p:tgtEl>
                                          <p:spTgt spid="161812"/>
                                        </p:tgtEl>
                                        <p:attrNameLst>
                                          <p:attrName>style.rotation</p:attrName>
                                        </p:attrNameLst>
                                      </p:cBhvr>
                                      <p:tavLst>
                                        <p:tav tm="0">
                                          <p:val>
                                            <p:fltVal val="90"/>
                                          </p:val>
                                        </p:tav>
                                        <p:tav tm="100000">
                                          <p:val>
                                            <p:fltVal val="0"/>
                                          </p:val>
                                        </p:tav>
                                      </p:tavLst>
                                    </p:anim>
                                    <p:animEffect transition="in" filter="fade">
                                      <p:cBhvr>
                                        <p:cTn id="64" dur="1000"/>
                                        <p:tgtEl>
                                          <p:spTgt spid="161812"/>
                                        </p:tgtEl>
                                      </p:cBhvr>
                                    </p:animEffect>
                                  </p:childTnLst>
                                </p:cTn>
                              </p:par>
                            </p:childTnLst>
                          </p:cTn>
                        </p:par>
                      </p:childTnLst>
                    </p:cTn>
                  </p:par>
                  <p:par>
                    <p:cTn id="65" fill="hold">
                      <p:stCondLst>
                        <p:cond delay="indefinite"/>
                      </p:stCondLst>
                      <p:childTnLst>
                        <p:par>
                          <p:cTn id="66" fill="hold">
                            <p:stCondLst>
                              <p:cond delay="0"/>
                            </p:stCondLst>
                            <p:childTnLst>
                              <p:par>
                                <p:cTn id="67" presetID="0" presetClass="path" presetSubtype="0" accel="50000" decel="50000" fill="hold" grpId="0" nodeType="clickEffect">
                                  <p:stCondLst>
                                    <p:cond delay="0"/>
                                  </p:stCondLst>
                                  <p:childTnLst>
                                    <p:animMotion origin="layout" path="M -1.94444E-6 2.07495E-6 C 0.00451 -0.00393 0.00451 -0.00902 0.00972 -0.01134 C 0.01076 -0.02128 0.01076 -0.02637 0.01684 -0.03216 C 0.01806 -0.03169 0.01927 -0.0303 0.02049 -0.03054 C 0.02309 -0.031 0.02778 -0.03377 0.02778 -0.03377 C 0.03125 -0.04765 0.0507 -0.04233 0.05781 -0.04326 C 0.06563 -0.04511 0.07795 -0.05159 0.08559 -0.04812 C 0.08906 -0.04118 0.09132 -0.04164 0.09757 -0.04025 C 0.09844 -0.03863 0.09896 -0.03678 0.1 -0.03539 C 0.10104 -0.03401 0.10278 -0.03377 0.10365 -0.03216 C 0.10451 -0.03077 0.10417 -0.02869 0.10486 -0.0273 C 0.10625 -0.02383 0.10816 -0.02082 0.10972 -0.01758 C 0.11111 -0.01481 0.11215 -0.0081 0.11215 -0.0081 C 0.10608 -0.00532 0.10608 0.00208 0.1 0.00486 C 0.09913 0.00277 0.09931 -0.0007 0.09757 -0.00162 C 0.09531 -0.00278 0.09236 0.00578 0.09167 0.00648 C 0.08698 0.01041 0.07986 0.01064 0.07483 0.01272 C 0.04445 0.01064 0.0276 0.00879 -1.94444E-6 2.07495E-6 Z " pathEditMode="relative" ptsTypes="ffffffffffffffffff">
                                      <p:cBhvr>
                                        <p:cTn id="68" dur="3000" fill="hold"/>
                                        <p:tgtEl>
                                          <p:spTgt spid="161806"/>
                                        </p:tgtEl>
                                        <p:attrNameLst>
                                          <p:attrName>ppt_x</p:attrName>
                                          <p:attrName>ppt_y</p:attrName>
                                        </p:attrNameLst>
                                      </p:cBhvr>
                                    </p:animMotion>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iterate type="lt">
                                    <p:tmPct val="5000"/>
                                  </p:iterate>
                                  <p:childTnLst>
                                    <p:set>
                                      <p:cBhvr>
                                        <p:cTn id="72" dur="1" fill="hold">
                                          <p:stCondLst>
                                            <p:cond delay="0"/>
                                          </p:stCondLst>
                                        </p:cTn>
                                        <p:tgtEl>
                                          <p:spTgt spid="161813"/>
                                        </p:tgtEl>
                                        <p:attrNameLst>
                                          <p:attrName>style.visibility</p:attrName>
                                        </p:attrNameLst>
                                      </p:cBhvr>
                                      <p:to>
                                        <p:strVal val="visible"/>
                                      </p:to>
                                    </p:set>
                                    <p:anim calcmode="lin" valueType="num">
                                      <p:cBhvr>
                                        <p:cTn id="73" dur="1000" fill="hold"/>
                                        <p:tgtEl>
                                          <p:spTgt spid="161813"/>
                                        </p:tgtEl>
                                        <p:attrNameLst>
                                          <p:attrName>ppt_w</p:attrName>
                                        </p:attrNameLst>
                                      </p:cBhvr>
                                      <p:tavLst>
                                        <p:tav tm="0">
                                          <p:val>
                                            <p:fltVal val="0"/>
                                          </p:val>
                                        </p:tav>
                                        <p:tav tm="100000">
                                          <p:val>
                                            <p:strVal val="#ppt_w"/>
                                          </p:val>
                                        </p:tav>
                                      </p:tavLst>
                                    </p:anim>
                                    <p:anim calcmode="lin" valueType="num">
                                      <p:cBhvr>
                                        <p:cTn id="74" dur="1000" fill="hold"/>
                                        <p:tgtEl>
                                          <p:spTgt spid="161813"/>
                                        </p:tgtEl>
                                        <p:attrNameLst>
                                          <p:attrName>ppt_h</p:attrName>
                                        </p:attrNameLst>
                                      </p:cBhvr>
                                      <p:tavLst>
                                        <p:tav tm="0">
                                          <p:val>
                                            <p:fltVal val="0"/>
                                          </p:val>
                                        </p:tav>
                                        <p:tav tm="100000">
                                          <p:val>
                                            <p:strVal val="#ppt_h"/>
                                          </p:val>
                                        </p:tav>
                                      </p:tavLst>
                                    </p:anim>
                                    <p:anim calcmode="lin" valueType="num">
                                      <p:cBhvr>
                                        <p:cTn id="75" dur="1000" fill="hold"/>
                                        <p:tgtEl>
                                          <p:spTgt spid="161813"/>
                                        </p:tgtEl>
                                        <p:attrNameLst>
                                          <p:attrName>style.rotation</p:attrName>
                                        </p:attrNameLst>
                                      </p:cBhvr>
                                      <p:tavLst>
                                        <p:tav tm="0">
                                          <p:val>
                                            <p:fltVal val="90"/>
                                          </p:val>
                                        </p:tav>
                                        <p:tav tm="100000">
                                          <p:val>
                                            <p:fltVal val="0"/>
                                          </p:val>
                                        </p:tav>
                                      </p:tavLst>
                                    </p:anim>
                                    <p:animEffect transition="in" filter="fade">
                                      <p:cBhvr>
                                        <p:cTn id="76" dur="1000"/>
                                        <p:tgtEl>
                                          <p:spTgt spid="161813"/>
                                        </p:tgtEl>
                                      </p:cBhvr>
                                    </p:animEffect>
                                  </p:childTnLst>
                                </p:cTn>
                              </p:par>
                            </p:childTnLst>
                          </p:cTn>
                        </p:par>
                      </p:childTnLst>
                    </p:cTn>
                  </p:par>
                  <p:par>
                    <p:cTn id="77" fill="hold">
                      <p:stCondLst>
                        <p:cond delay="indefinite"/>
                      </p:stCondLst>
                      <p:childTnLst>
                        <p:par>
                          <p:cTn id="78" fill="hold">
                            <p:stCondLst>
                              <p:cond delay="0"/>
                            </p:stCondLst>
                            <p:childTnLst>
                              <p:par>
                                <p:cTn id="79" presetID="0" presetClass="path" presetSubtype="0" accel="50000" decel="50000" fill="hold" grpId="0" nodeType="clickEffect">
                                  <p:stCondLst>
                                    <p:cond delay="0"/>
                                  </p:stCondLst>
                                  <p:childTnLst>
                                    <p:animMotion origin="layout" path="M -5.55556E-6 -3.58779E-6 C 0.00434 0.00579 0.0052 0.0125 0.0085 0.0192 C 0.0092 0.0236 0.01093 0.02776 0.01093 0.03216 C 0.01093 0.03817 0.00607 0.04812 0.00364 0.05298 C 0.00208 0.06454 0.00121 0.07495 -0.00348 0.08513 C -0.00504 0.08837 -0.00712 0.09114 -0.00834 0.09461 C -0.01129 0.10248 -0.01372 0.10919 -0.01928 0.11405 C -0.02257 0.12307 -0.02466 0.12885 -0.03126 0.13324 C -0.03282 0.13648 -0.03351 0.14134 -0.03612 0.14296 C -0.04167 0.14643 -0.04757 0.14874 -0.05296 0.15244 C -0.06285 0.15915 -0.07448 0.16332 -0.08542 0.16702 C -0.09237 0.161 -0.09983 0.15892 -0.10712 0.15406 C -0.10973 0.15221 -0.11441 0.14759 -0.11441 0.14759 C -0.12101 0.15059 -0.11945 0.1462 -0.12518 0.14296 C -0.13056 0.13995 -0.1356 0.13857 -0.1408 0.13486 C -0.14237 0.13533 -0.1441 0.13718 -0.14566 0.13648 C -0.14705 0.13579 -0.14723 0.13301 -0.1481 0.13163 C -0.15105 0.127 -0.15174 0.12677 -0.15539 0.12353 C -0.15921 0.11613 -0.16181 0.11474 -0.16615 0.10595 C -0.16771 0.10271 -0.17101 0.09623 -0.17101 0.09623 C -0.17032 0.0842 -0.17153 0.07102 -0.1698 0.05945 C -0.17014 0.05737 -0.17119 0.05529 -0.17101 0.05298 C -0.17084 0.05066 -0.16928 0.04881 -0.16858 0.0465 C -0.16598 0.03817 -0.16511 0.03008 -0.16129 0.02244 C -0.16337 0.01411 -0.16042 0.0155 -0.15539 0.01134 C -0.15469 0.00741 -0.14966 -0.003 -0.14688 -0.00485 C -0.13889 -0.00994 -0.13438 -0.00694 -0.12761 -0.01295 C -0.12639 -0.01249 -0.12518 -0.0111 -0.12396 -0.01133 C -0.12153 -0.01179 -0.11685 -0.01457 -0.11685 -0.01457 C -0.11094 -0.02567 -0.11876 -0.01411 -0.10955 -0.01758 C -0.10782 -0.01827 -0.10712 -0.02081 -0.10591 -0.02243 C -0.09671 -0.01827 -0.10764 -0.02151 -0.10001 -0.02567 C -0.09879 -0.02637 -0.09757 -0.02428 -0.09636 -0.02405 C -0.09271 -0.02336 -0.08907 -0.02313 -0.08542 -0.02243 C -0.07518 -0.02058 -0.06546 -0.01434 -0.05539 -0.01133 C -0.0415 -0.0074 -0.02744 -0.00508 -0.0132 -0.00323 C -0.00955 -0.00162 -0.00591 -3.58779E-6 -0.00226 0.00162 C -0.00105 0.00209 0.00173 0.00463 0.00121 0.00324 C 0.00086 0.00209 0.00034 0.00116 -5.55556E-6 -3.58779E-6 Z " pathEditMode="relative" ptsTypes="fffffffffffffffffffffffffffffffffffffff">
                                      <p:cBhvr>
                                        <p:cTn id="80" dur="3000" fill="hold"/>
                                        <p:tgtEl>
                                          <p:spTgt spid="16180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p:bldP spid="161803" grpId="0" animBg="1"/>
      <p:bldP spid="161804" grpId="0" animBg="1"/>
      <p:bldP spid="161805" grpId="0" animBg="1"/>
      <p:bldP spid="161806" grpId="0" animBg="1"/>
      <p:bldP spid="161807" grpId="0" animBg="1"/>
      <p:bldP spid="161808" grpId="0" animBg="1"/>
      <p:bldP spid="161809" grpId="0" animBg="1"/>
      <p:bldP spid="161810" grpId="0" animBg="1"/>
      <p:bldP spid="161811" grpId="0" animBg="1"/>
      <p:bldP spid="161812" grpId="0" animBg="1"/>
      <p:bldP spid="1618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543428" cy="1143000"/>
          </a:xfrm>
        </p:spPr>
        <p:txBody>
          <a:bodyPr/>
          <a:lstStyle/>
          <a:p>
            <a:r>
              <a:rPr lang="ru-RU" dirty="0" smtClean="0">
                <a:ln w="6350">
                  <a:solidFill>
                    <a:srgbClr val="00FFFF"/>
                  </a:solidFill>
                </a:ln>
                <a:blipFill>
                  <a:blip r:embed="rId2"/>
                  <a:tile tx="0" ty="0" sx="100000" sy="100000" flip="none" algn="tl"/>
                </a:blipFill>
                <a:effectLst>
                  <a:glow rad="63500">
                    <a:schemeClr val="accent1">
                      <a:satMod val="175000"/>
                      <a:alpha val="40000"/>
                    </a:schemeClr>
                  </a:glow>
                  <a:outerShdw blurRad="114300" dist="101600" dir="2700000" algn="tl" rotWithShape="0">
                    <a:srgbClr val="000000">
                      <a:alpha val="40000"/>
                    </a:srgbClr>
                  </a:outerShdw>
                </a:effectLst>
              </a:rPr>
              <a:t>Сердце.</a:t>
            </a:r>
            <a:endParaRPr lang="ru-RU" dirty="0">
              <a:ln w="6350">
                <a:solidFill>
                  <a:srgbClr val="00FFFF"/>
                </a:solidFill>
              </a:ln>
              <a:blipFill>
                <a:blip r:embed="rId2"/>
                <a:tile tx="0" ty="0" sx="100000" sy="100000" flip="none" algn="tl"/>
              </a:blipFill>
              <a:effectLst>
                <a:glow rad="63500">
                  <a:schemeClr val="accent1">
                    <a:satMod val="175000"/>
                    <a:alpha val="40000"/>
                  </a:schemeClr>
                </a:glow>
                <a:outerShdw blurRad="114300" dist="101600" dir="2700000" algn="tl" rotWithShape="0">
                  <a:srgbClr val="000000">
                    <a:alpha val="40000"/>
                  </a:srgbClr>
                </a:outerShdw>
              </a:effectLst>
            </a:endParaRPr>
          </a:p>
        </p:txBody>
      </p:sp>
      <p:sp>
        <p:nvSpPr>
          <p:cNvPr id="4" name="Text Box 8"/>
          <p:cNvSpPr txBox="1">
            <a:spLocks noGrp="1" noChangeArrowheads="1"/>
          </p:cNvSpPr>
          <p:nvPr>
            <p:ph idx="1"/>
          </p:nvPr>
        </p:nvSpPr>
        <p:spPr bwMode="auto">
          <a:xfrm>
            <a:off x="4643438" y="1600201"/>
            <a:ext cx="4043362" cy="3046988"/>
          </a:xfrm>
          <a:prstGeom prst="rect">
            <a:avLst/>
          </a:prstGeom>
          <a:noFill/>
          <a:ln w="9525">
            <a:noFill/>
            <a:miter lim="800000"/>
            <a:headEnd/>
            <a:tailEnd/>
          </a:ln>
          <a:effectLst/>
        </p:spPr>
        <p:txBody>
          <a:bodyPr wrap="square">
            <a:spAutoFit/>
          </a:bodyPr>
          <a:lstStyle/>
          <a:p>
            <a:pPr>
              <a:spcBef>
                <a:spcPct val="50000"/>
              </a:spcBef>
              <a:buNone/>
            </a:pPr>
            <a:r>
              <a:rPr lang="ru-RU" sz="1800" dirty="0">
                <a:solidFill>
                  <a:srgbClr val="00FFFF"/>
                </a:solidFill>
              </a:rPr>
              <a:t>Сердце — полый мышечный орган; имеет овальную или округлую, несколько вытянутую сверху вниз форму.</a:t>
            </a:r>
          </a:p>
          <a:p>
            <a:pPr>
              <a:spcBef>
                <a:spcPct val="50000"/>
              </a:spcBef>
              <a:buNone/>
            </a:pPr>
            <a:r>
              <a:rPr lang="ru-RU" sz="1800" dirty="0">
                <a:solidFill>
                  <a:srgbClr val="00FFFF"/>
                </a:solidFill>
              </a:rPr>
              <a:t> Масса сердца составляет 250-350 граммов.</a:t>
            </a:r>
          </a:p>
          <a:p>
            <a:pPr>
              <a:spcBef>
                <a:spcPct val="50000"/>
              </a:spcBef>
              <a:buNone/>
            </a:pPr>
            <a:r>
              <a:rPr lang="ru-RU" sz="1800" dirty="0">
                <a:solidFill>
                  <a:srgbClr val="00FFFF"/>
                </a:solidFill>
              </a:rPr>
              <a:t>Внешний размер сердца — примерно с кулак взрослого человека.</a:t>
            </a:r>
          </a:p>
          <a:p>
            <a:pPr>
              <a:spcBef>
                <a:spcPct val="50000"/>
              </a:spcBef>
              <a:buNone/>
            </a:pPr>
            <a:r>
              <a:rPr lang="ru-RU" sz="2000" dirty="0"/>
              <a:t> </a:t>
            </a:r>
          </a:p>
        </p:txBody>
      </p:sp>
      <p:pic>
        <p:nvPicPr>
          <p:cNvPr id="3074" name="Picture 2"/>
          <p:cNvPicPr>
            <a:picLocks noChangeAspect="1" noChangeArrowheads="1"/>
          </p:cNvPicPr>
          <p:nvPr/>
        </p:nvPicPr>
        <p:blipFill>
          <a:blip r:embed="rId3"/>
          <a:srcRect/>
          <a:stretch>
            <a:fillRect/>
          </a:stretch>
        </p:blipFill>
        <p:spPr bwMode="auto">
          <a:xfrm>
            <a:off x="357158" y="1285860"/>
            <a:ext cx="3419475" cy="4286250"/>
          </a:xfrm>
          <a:prstGeom prst="rect">
            <a:avLst/>
          </a:prstGeom>
          <a:noFill/>
          <a:ln w="9525">
            <a:noFill/>
            <a:miter lim="800000"/>
            <a:headEnd/>
            <a:tailEnd/>
          </a:ln>
          <a:effectLst/>
        </p:spPr>
      </p:pic>
    </p:spTree>
  </p:cSld>
  <p:clrMapOvr>
    <a:masterClrMapping/>
  </p:clrMapOvr>
  <p:transition>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n w="6350">
                  <a:solidFill>
                    <a:srgbClr val="00FFFF"/>
                  </a:solidFill>
                </a:ln>
                <a:blipFill>
                  <a:blip r:embed="rId2"/>
                  <a:tile tx="0" ty="0" sx="100000" sy="100000" flip="none" algn="tl"/>
                </a:blipFill>
                <a:effectLst>
                  <a:glow rad="63500">
                    <a:schemeClr val="accent1">
                      <a:satMod val="175000"/>
                      <a:alpha val="40000"/>
                    </a:schemeClr>
                  </a:glow>
                  <a:outerShdw blurRad="114300" dist="101600" dir="2700000" algn="tl" rotWithShape="0">
                    <a:srgbClr val="000000">
                      <a:alpha val="40000"/>
                    </a:srgbClr>
                  </a:outerShdw>
                </a:effectLst>
              </a:rPr>
              <a:t>Лёгкие.</a:t>
            </a:r>
            <a:endParaRPr lang="ru-RU" dirty="0">
              <a:ln w="6350">
                <a:solidFill>
                  <a:srgbClr val="00FFFF"/>
                </a:solidFill>
              </a:ln>
              <a:blipFill>
                <a:blip r:embed="rId2"/>
                <a:tile tx="0" ty="0" sx="100000" sy="100000" flip="none" algn="tl"/>
              </a:blipFill>
              <a:effectLst>
                <a:glow rad="63500">
                  <a:schemeClr val="accent1">
                    <a:satMod val="175000"/>
                    <a:alpha val="40000"/>
                  </a:schemeClr>
                </a:glow>
                <a:outerShdw blurRad="114300" dist="101600" dir="2700000" algn="tl" rotWithShape="0">
                  <a:srgbClr val="000000">
                    <a:alpha val="40000"/>
                  </a:srgbClr>
                </a:outerShdw>
              </a:effectLst>
            </a:endParaRPr>
          </a:p>
        </p:txBody>
      </p:sp>
      <p:pic>
        <p:nvPicPr>
          <p:cNvPr id="1026" name="Picture 2"/>
          <p:cNvPicPr>
            <a:picLocks noGrp="1" noChangeAspect="1" noChangeArrowheads="1"/>
          </p:cNvPicPr>
          <p:nvPr>
            <p:ph idx="1"/>
          </p:nvPr>
        </p:nvPicPr>
        <p:blipFill>
          <a:blip r:embed="rId3"/>
          <a:srcRect/>
          <a:stretch>
            <a:fillRect/>
          </a:stretch>
        </p:blipFill>
        <p:spPr bwMode="auto">
          <a:xfrm>
            <a:off x="214282" y="1428736"/>
            <a:ext cx="3881409" cy="3159795"/>
          </a:xfrm>
          <a:prstGeom prst="rect">
            <a:avLst/>
          </a:prstGeom>
          <a:noFill/>
          <a:ln w="9525">
            <a:noFill/>
            <a:miter lim="800000"/>
            <a:headEnd/>
            <a:tailEnd/>
          </a:ln>
          <a:effectLst/>
        </p:spPr>
      </p:pic>
      <p:sp>
        <p:nvSpPr>
          <p:cNvPr id="6" name="Прямоугольник 5"/>
          <p:cNvSpPr/>
          <p:nvPr/>
        </p:nvSpPr>
        <p:spPr>
          <a:xfrm>
            <a:off x="4214810" y="1714488"/>
            <a:ext cx="4572000" cy="3046988"/>
          </a:xfrm>
          <a:prstGeom prst="rect">
            <a:avLst/>
          </a:prstGeom>
        </p:spPr>
        <p:txBody>
          <a:bodyPr>
            <a:spAutoFit/>
          </a:bodyPr>
          <a:lstStyle/>
          <a:p>
            <a:r>
              <a:rPr lang="ru-RU" sz="2400" dirty="0" smtClean="0"/>
              <a:t>Легкие являются органом дыхания и расположены в грудной клетке. Правое легкое состоит из трех долей, а левое - из двух и по размеру меньше правого за счет того, что сердце занимает часть объема левой половины грудной клетки.</a:t>
            </a:r>
            <a:endParaRPr lang="ru-RU" sz="2400" dirty="0"/>
          </a:p>
        </p:txBody>
      </p:sp>
    </p:spTree>
  </p:cSld>
  <p:clrMapOvr>
    <a:masterClrMapping/>
  </p:clrMapOvr>
  <p:transition>
    <p:comb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690</TotalTime>
  <Words>855</Words>
  <Application>Microsoft Office PowerPoint</Application>
  <PresentationFormat>Экран (4:3)</PresentationFormat>
  <Paragraphs>126</Paragraphs>
  <Slides>30</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Апекс</vt:lpstr>
      <vt:lpstr>Строение тела человека.</vt:lpstr>
      <vt:lpstr>Слайд 2</vt:lpstr>
      <vt:lpstr>Слайд 3</vt:lpstr>
      <vt:lpstr>Внешнее строение</vt:lpstr>
      <vt:lpstr>Кто управляет твоим телом? </vt:lpstr>
      <vt:lpstr>Кто же контролирует работу твоего тела?</vt:lpstr>
      <vt:lpstr>Слайд 7</vt:lpstr>
      <vt:lpstr>Сердце.</vt:lpstr>
      <vt:lpstr>Лёгкие.</vt:lpstr>
      <vt:lpstr>Желудок и кишечник.</vt:lpstr>
      <vt:lpstr>Печень.</vt:lpstr>
      <vt:lpstr>Режим дня.</vt:lpstr>
      <vt:lpstr>Режим дня</vt:lpstr>
      <vt:lpstr>Правила гигиены</vt:lpstr>
      <vt:lpstr>Правильное питание – это разнообразное питание</vt:lpstr>
      <vt:lpstr>Сохраним зубы здоровыми</vt:lpstr>
      <vt:lpstr>Слайд 17</vt:lpstr>
      <vt:lpstr>Слайд 18</vt:lpstr>
      <vt:lpstr>Слайд 19</vt:lpstr>
      <vt:lpstr>Слайд 20</vt:lpstr>
      <vt:lpstr>Слайд 21</vt:lpstr>
      <vt:lpstr>Зубные нити (флоссы)</vt:lpstr>
      <vt:lpstr>Слайд 23</vt:lpstr>
      <vt:lpstr>Слайд 24</vt:lpstr>
      <vt:lpstr>Слайд 25</vt:lpstr>
      <vt:lpstr>Слайд 26</vt:lpstr>
      <vt:lpstr>Слайд 27</vt:lpstr>
      <vt:lpstr>Слайд 28</vt:lpstr>
      <vt:lpstr>Слайд 29</vt:lpstr>
      <vt:lpstr>Слайд 30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Строение тела человека</dc:title>
  <dc:creator>Пользователь</dc:creator>
  <cp:lastModifiedBy>Пользователь</cp:lastModifiedBy>
  <cp:revision>59</cp:revision>
  <dcterms:created xsi:type="dcterms:W3CDTF">2010-01-27T08:22:14Z</dcterms:created>
  <dcterms:modified xsi:type="dcterms:W3CDTF">2010-01-29T09:57:36Z</dcterms:modified>
</cp:coreProperties>
</file>